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1.xml" ContentType="application/vnd.openxmlformats-officedocument.presentationml.tags+xml"/>
  <Override PartName="/ppt/notesSlides/notesSlide5.xml" ContentType="application/vnd.openxmlformats-officedocument.presentationml.notesSlide+xml"/>
  <Override PartName="/ppt/tags/tag2.xml" ContentType="application/vnd.openxmlformats-officedocument.presentationml.tags+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6"/>
  </p:notesMasterIdLst>
  <p:handoutMasterIdLst>
    <p:handoutMasterId r:id="rId97"/>
  </p:handoutMasterIdLst>
  <p:sldIdLst>
    <p:sldId id="520" r:id="rId2"/>
    <p:sldId id="622" r:id="rId3"/>
    <p:sldId id="623" r:id="rId4"/>
    <p:sldId id="624" r:id="rId5"/>
    <p:sldId id="625" r:id="rId6"/>
    <p:sldId id="626" r:id="rId7"/>
    <p:sldId id="627" r:id="rId8"/>
    <p:sldId id="628" r:id="rId9"/>
    <p:sldId id="629" r:id="rId10"/>
    <p:sldId id="630" r:id="rId11"/>
    <p:sldId id="631" r:id="rId12"/>
    <p:sldId id="632" r:id="rId13"/>
    <p:sldId id="633" r:id="rId14"/>
    <p:sldId id="698" r:id="rId15"/>
    <p:sldId id="634" r:id="rId16"/>
    <p:sldId id="719" r:id="rId17"/>
    <p:sldId id="713" r:id="rId18"/>
    <p:sldId id="636" r:id="rId19"/>
    <p:sldId id="637" r:id="rId20"/>
    <p:sldId id="638" r:id="rId21"/>
    <p:sldId id="639" r:id="rId22"/>
    <p:sldId id="640" r:id="rId23"/>
    <p:sldId id="641" r:id="rId24"/>
    <p:sldId id="642" r:id="rId25"/>
    <p:sldId id="711" r:id="rId26"/>
    <p:sldId id="704" r:id="rId27"/>
    <p:sldId id="702" r:id="rId28"/>
    <p:sldId id="705" r:id="rId29"/>
    <p:sldId id="706" r:id="rId30"/>
    <p:sldId id="707" r:id="rId31"/>
    <p:sldId id="708" r:id="rId32"/>
    <p:sldId id="645" r:id="rId33"/>
    <p:sldId id="646" r:id="rId34"/>
    <p:sldId id="647" r:id="rId35"/>
    <p:sldId id="648" r:id="rId36"/>
    <p:sldId id="649" r:id="rId37"/>
    <p:sldId id="650" r:id="rId38"/>
    <p:sldId id="651" r:id="rId39"/>
    <p:sldId id="652" r:id="rId40"/>
    <p:sldId id="653" r:id="rId41"/>
    <p:sldId id="654" r:id="rId42"/>
    <p:sldId id="655" r:id="rId43"/>
    <p:sldId id="656" r:id="rId44"/>
    <p:sldId id="657" r:id="rId45"/>
    <p:sldId id="658" r:id="rId46"/>
    <p:sldId id="659" r:id="rId47"/>
    <p:sldId id="660" r:id="rId48"/>
    <p:sldId id="661" r:id="rId49"/>
    <p:sldId id="662" r:id="rId50"/>
    <p:sldId id="663" r:id="rId51"/>
    <p:sldId id="664" r:id="rId52"/>
    <p:sldId id="665" r:id="rId53"/>
    <p:sldId id="666" r:id="rId54"/>
    <p:sldId id="667" r:id="rId55"/>
    <p:sldId id="668" r:id="rId56"/>
    <p:sldId id="669" r:id="rId57"/>
    <p:sldId id="670" r:id="rId58"/>
    <p:sldId id="720" r:id="rId59"/>
    <p:sldId id="671" r:id="rId60"/>
    <p:sldId id="672" r:id="rId61"/>
    <p:sldId id="721" r:id="rId62"/>
    <p:sldId id="673" r:id="rId63"/>
    <p:sldId id="674" r:id="rId64"/>
    <p:sldId id="675" r:id="rId65"/>
    <p:sldId id="722" r:id="rId66"/>
    <p:sldId id="676" r:id="rId67"/>
    <p:sldId id="677" r:id="rId68"/>
    <p:sldId id="678" r:id="rId69"/>
    <p:sldId id="679" r:id="rId70"/>
    <p:sldId id="725" r:id="rId71"/>
    <p:sldId id="727" r:id="rId72"/>
    <p:sldId id="728" r:id="rId73"/>
    <p:sldId id="729" r:id="rId74"/>
    <p:sldId id="730" r:id="rId75"/>
    <p:sldId id="731" r:id="rId76"/>
    <p:sldId id="732" r:id="rId77"/>
    <p:sldId id="723" r:id="rId78"/>
    <p:sldId id="689" r:id="rId79"/>
    <p:sldId id="687" r:id="rId80"/>
    <p:sldId id="688" r:id="rId81"/>
    <p:sldId id="724" r:id="rId82"/>
    <p:sldId id="710" r:id="rId83"/>
    <p:sldId id="691" r:id="rId84"/>
    <p:sldId id="692" r:id="rId85"/>
    <p:sldId id="714" r:id="rId86"/>
    <p:sldId id="715" r:id="rId87"/>
    <p:sldId id="716" r:id="rId88"/>
    <p:sldId id="717" r:id="rId89"/>
    <p:sldId id="620" r:id="rId90"/>
    <p:sldId id="709" r:id="rId91"/>
    <p:sldId id="695" r:id="rId92"/>
    <p:sldId id="696" r:id="rId93"/>
    <p:sldId id="718" r:id="rId94"/>
    <p:sldId id="712" r:id="rId95"/>
  </p:sldIdLst>
  <p:sldSz cx="9144000" cy="6858000" type="screen4x3"/>
  <p:notesSz cx="6858000" cy="9144000"/>
  <p:defaultText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Objects="1" showGuides="1">
      <p:cViewPr varScale="1">
        <p:scale>
          <a:sx n="84" d="100"/>
          <a:sy n="84" d="100"/>
        </p:scale>
        <p:origin x="-1408" y="-104"/>
      </p:cViewPr>
      <p:guideLst>
        <p:guide orient="horz" pos="2832"/>
        <p:guide pos="5472"/>
      </p:guideLst>
    </p:cSldViewPr>
  </p:slideViewPr>
  <p:notesTextViewPr>
    <p:cViewPr>
      <p:scale>
        <a:sx n="100" d="100"/>
        <a:sy n="100" d="100"/>
      </p:scale>
      <p:origin x="0" y="0"/>
    </p:cViewPr>
  </p:notesTextViewPr>
  <p:sorterViewPr>
    <p:cViewPr>
      <p:scale>
        <a:sx n="66" d="100"/>
        <a:sy n="66" d="100"/>
      </p:scale>
      <p:origin x="0" y="1792"/>
    </p:cViewPr>
  </p:sorterViewPr>
  <p:notesViewPr>
    <p:cSldViewPr snapToObjects="1" showGuides="1">
      <p:cViewPr varScale="1">
        <p:scale>
          <a:sx n="80" d="100"/>
          <a:sy n="80" d="100"/>
        </p:scale>
        <p:origin x="-2136"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01" Type="http://schemas.openxmlformats.org/officeDocument/2006/relationships/theme" Target="theme/theme1.xml"/><Relationship Id="rId10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90" Type="http://schemas.openxmlformats.org/officeDocument/2006/relationships/slide" Target="slides/slide89.xml"/><Relationship Id="rId91" Type="http://schemas.openxmlformats.org/officeDocument/2006/relationships/slide" Target="slides/slide90.xml"/><Relationship Id="rId92" Type="http://schemas.openxmlformats.org/officeDocument/2006/relationships/slide" Target="slides/slide91.xml"/><Relationship Id="rId93" Type="http://schemas.openxmlformats.org/officeDocument/2006/relationships/slide" Target="slides/slide92.xml"/><Relationship Id="rId94" Type="http://schemas.openxmlformats.org/officeDocument/2006/relationships/slide" Target="slides/slide93.xml"/><Relationship Id="rId95" Type="http://schemas.openxmlformats.org/officeDocument/2006/relationships/slide" Target="slides/slide94.xml"/><Relationship Id="rId96" Type="http://schemas.openxmlformats.org/officeDocument/2006/relationships/notesMaster" Target="notesMasters/notesMaster1.xml"/><Relationship Id="rId97" Type="http://schemas.openxmlformats.org/officeDocument/2006/relationships/handoutMaster" Target="handoutMasters/handoutMaster1.xml"/><Relationship Id="rId98" Type="http://schemas.openxmlformats.org/officeDocument/2006/relationships/printerSettings" Target="printerSettings/printerSettings1.bin"/><Relationship Id="rId99" Type="http://schemas.openxmlformats.org/officeDocument/2006/relationships/presProps" Target="presProp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100" Type="http://schemas.openxmlformats.org/officeDocument/2006/relationships/viewProps" Target="viewProps.xml"/><Relationship Id="rId80" Type="http://schemas.openxmlformats.org/officeDocument/2006/relationships/slide" Target="slides/slide79.xml"/><Relationship Id="rId81" Type="http://schemas.openxmlformats.org/officeDocument/2006/relationships/slide" Target="slides/slide80.xml"/><Relationship Id="rId82" Type="http://schemas.openxmlformats.org/officeDocument/2006/relationships/slide" Target="slides/slide81.xml"/><Relationship Id="rId83" Type="http://schemas.openxmlformats.org/officeDocument/2006/relationships/slide" Target="slides/slide82.xml"/><Relationship Id="rId84" Type="http://schemas.openxmlformats.org/officeDocument/2006/relationships/slide" Target="slides/slide83.xml"/><Relationship Id="rId85" Type="http://schemas.openxmlformats.org/officeDocument/2006/relationships/slide" Target="slides/slide84.xml"/><Relationship Id="rId86" Type="http://schemas.openxmlformats.org/officeDocument/2006/relationships/slide" Target="slides/slide85.xml"/><Relationship Id="rId87" Type="http://schemas.openxmlformats.org/officeDocument/2006/relationships/slide" Target="slides/slide86.xml"/><Relationship Id="rId88" Type="http://schemas.openxmlformats.org/officeDocument/2006/relationships/slide" Target="slides/slide87.xml"/><Relationship Id="rId89" Type="http://schemas.openxmlformats.org/officeDocument/2006/relationships/slide" Target="slides/slide8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75BFBD6-5FFF-4A46-A7B8-A6AA5664DA30}" type="doc">
      <dgm:prSet loTypeId="urn:microsoft.com/office/officeart/2005/8/layout/radial6" loCatId="" qsTypeId="urn:microsoft.com/office/officeart/2005/8/quickstyle/simple3" qsCatId="simple" csTypeId="urn:microsoft.com/office/officeart/2005/8/colors/accent1_2" csCatId="accent1" phldr="1"/>
      <dgm:spPr/>
      <dgm:t>
        <a:bodyPr/>
        <a:lstStyle/>
        <a:p>
          <a:endParaRPr lang="de-DE"/>
        </a:p>
      </dgm:t>
    </dgm:pt>
    <dgm:pt modelId="{743C559A-B4EB-6B49-9E50-B70DF4672D4C}">
      <dgm:prSet phldrT="[Text]" custT="1"/>
      <dgm:spPr>
        <a:solidFill>
          <a:schemeClr val="accent3">
            <a:lumMod val="75000"/>
          </a:schemeClr>
        </a:solidFill>
      </dgm:spPr>
      <dgm:t>
        <a:bodyPr/>
        <a:lstStyle/>
        <a:p>
          <a:r>
            <a:rPr lang="de-DE" sz="1800" b="1" dirty="0" smtClean="0"/>
            <a:t>EU Aktionsplan: Finanzierung nachhaltiges Wachstum</a:t>
          </a:r>
          <a:endParaRPr lang="de-DE" sz="1800" b="1" dirty="0"/>
        </a:p>
      </dgm:t>
    </dgm:pt>
    <dgm:pt modelId="{0347FA62-898A-3349-B980-56BDF2003CC0}" type="parTrans" cxnId="{89276DE4-0864-F64B-B148-CE39C762A9D1}">
      <dgm:prSet/>
      <dgm:spPr/>
      <dgm:t>
        <a:bodyPr/>
        <a:lstStyle/>
        <a:p>
          <a:endParaRPr lang="de-DE"/>
        </a:p>
      </dgm:t>
    </dgm:pt>
    <dgm:pt modelId="{21556C25-41DC-124D-BF56-2134000C96FB}" type="sibTrans" cxnId="{89276DE4-0864-F64B-B148-CE39C762A9D1}">
      <dgm:prSet/>
      <dgm:spPr/>
      <dgm:t>
        <a:bodyPr/>
        <a:lstStyle/>
        <a:p>
          <a:endParaRPr lang="de-DE"/>
        </a:p>
      </dgm:t>
    </dgm:pt>
    <dgm:pt modelId="{B35FCD79-130A-094E-BE4E-7798B48EB67C}">
      <dgm:prSet phldrT="[Text]" custT="1"/>
      <dgm:spPr>
        <a:solidFill>
          <a:srgbClr val="C3D69B"/>
        </a:solidFill>
      </dgm:spPr>
      <dgm:t>
        <a:bodyPr/>
        <a:lstStyle/>
        <a:p>
          <a:r>
            <a:rPr lang="de-DE" sz="1200" b="1" dirty="0" smtClean="0"/>
            <a:t>Treuhänder &amp; Investoren- pflichten</a:t>
          </a:r>
          <a:endParaRPr lang="de-DE" sz="1200" b="1" dirty="0"/>
        </a:p>
      </dgm:t>
    </dgm:pt>
    <dgm:pt modelId="{C827F719-94D8-0147-BA8F-A844B0615A24}" type="parTrans" cxnId="{38BC67A0-991A-F04F-8847-A890AB72C404}">
      <dgm:prSet/>
      <dgm:spPr/>
      <dgm:t>
        <a:bodyPr/>
        <a:lstStyle/>
        <a:p>
          <a:endParaRPr lang="de-DE"/>
        </a:p>
      </dgm:t>
    </dgm:pt>
    <dgm:pt modelId="{73E4EE23-3F88-1A42-A2B5-228531B7ADBA}" type="sibTrans" cxnId="{38BC67A0-991A-F04F-8847-A890AB72C404}">
      <dgm:prSet/>
      <dgm:spPr/>
      <dgm:t>
        <a:bodyPr/>
        <a:lstStyle/>
        <a:p>
          <a:endParaRPr lang="de-DE" sz="1200" b="1">
            <a:solidFill>
              <a:srgbClr val="000000"/>
            </a:solidFill>
          </a:endParaRPr>
        </a:p>
      </dgm:t>
    </dgm:pt>
    <dgm:pt modelId="{2AA71DB9-7B85-A642-82D7-2FC3F59C1FC4}">
      <dgm:prSet phldrT="[Text]" custT="1"/>
      <dgm:spPr>
        <a:solidFill>
          <a:srgbClr val="C3D69B"/>
        </a:solidFill>
      </dgm:spPr>
      <dgm:t>
        <a:bodyPr/>
        <a:lstStyle/>
        <a:p>
          <a:r>
            <a:rPr lang="de-DE" sz="1200" b="1" dirty="0" smtClean="0"/>
            <a:t>Nachhaltigkeit in der Finanzberatung</a:t>
          </a:r>
          <a:endParaRPr lang="de-DE" sz="1200" b="1" dirty="0"/>
        </a:p>
      </dgm:t>
    </dgm:pt>
    <dgm:pt modelId="{0F3DB533-FAE5-8347-B2A0-C6703DFE77E0}" type="parTrans" cxnId="{F5EAD957-E778-7145-87E3-729104032519}">
      <dgm:prSet/>
      <dgm:spPr/>
      <dgm:t>
        <a:bodyPr/>
        <a:lstStyle/>
        <a:p>
          <a:endParaRPr lang="de-DE"/>
        </a:p>
      </dgm:t>
    </dgm:pt>
    <dgm:pt modelId="{A326AB23-6053-BA4D-BFBE-EDF7AD6E5BA1}" type="sibTrans" cxnId="{F5EAD957-E778-7145-87E3-729104032519}">
      <dgm:prSet/>
      <dgm:spPr/>
      <dgm:t>
        <a:bodyPr/>
        <a:lstStyle/>
        <a:p>
          <a:endParaRPr lang="de-DE" sz="1200" b="1">
            <a:solidFill>
              <a:srgbClr val="000000"/>
            </a:solidFill>
          </a:endParaRPr>
        </a:p>
      </dgm:t>
    </dgm:pt>
    <dgm:pt modelId="{79323463-7CDF-E447-9D16-3AEC81C3C763}">
      <dgm:prSet phldrT="[Text]" custT="1"/>
      <dgm:spPr>
        <a:solidFill>
          <a:srgbClr val="C3D69B"/>
        </a:solidFill>
      </dgm:spPr>
      <dgm:t>
        <a:bodyPr/>
        <a:lstStyle/>
        <a:p>
          <a:r>
            <a:rPr lang="de-DE" sz="1200" b="1" dirty="0" smtClean="0"/>
            <a:t>Climate Benchmarks</a:t>
          </a:r>
          <a:endParaRPr lang="de-DE" sz="1200" b="1" dirty="0"/>
        </a:p>
      </dgm:t>
    </dgm:pt>
    <dgm:pt modelId="{DFCCBDE6-5261-4B44-A44D-23B78FF18CDB}" type="parTrans" cxnId="{5735ED51-2FFD-A146-8F71-29653FE210B1}">
      <dgm:prSet/>
      <dgm:spPr/>
      <dgm:t>
        <a:bodyPr/>
        <a:lstStyle/>
        <a:p>
          <a:endParaRPr lang="de-DE"/>
        </a:p>
      </dgm:t>
    </dgm:pt>
    <dgm:pt modelId="{71D531F0-53A1-514C-9DFA-CC9E24A63D6B}" type="sibTrans" cxnId="{5735ED51-2FFD-A146-8F71-29653FE210B1}">
      <dgm:prSet/>
      <dgm:spPr/>
      <dgm:t>
        <a:bodyPr/>
        <a:lstStyle/>
        <a:p>
          <a:endParaRPr lang="de-DE" sz="1200" b="1">
            <a:solidFill>
              <a:srgbClr val="000000"/>
            </a:solidFill>
          </a:endParaRPr>
        </a:p>
      </dgm:t>
    </dgm:pt>
    <dgm:pt modelId="{FBF9DE2B-7261-8D47-9B1C-865F069145C5}">
      <dgm:prSet phldrT="[Text]" custT="1"/>
      <dgm:spPr>
        <a:solidFill>
          <a:srgbClr val="C3D69B"/>
        </a:solidFill>
      </dgm:spPr>
      <dgm:t>
        <a:bodyPr/>
        <a:lstStyle/>
        <a:p>
          <a:r>
            <a:rPr lang="de-DE" sz="1200" b="1" dirty="0" smtClean="0">
              <a:latin typeface="Arial"/>
              <a:cs typeface="Arial"/>
            </a:rPr>
            <a:t>Green Bond Standards </a:t>
          </a:r>
          <a:br>
            <a:rPr lang="de-DE" sz="1200" b="1" dirty="0" smtClean="0">
              <a:latin typeface="Arial"/>
              <a:cs typeface="Arial"/>
            </a:rPr>
          </a:br>
          <a:r>
            <a:rPr lang="de-DE" sz="1000" b="0" i="0" dirty="0" smtClean="0">
              <a:latin typeface="Arial"/>
              <a:cs typeface="Arial"/>
            </a:rPr>
            <a:t>(langfristig EU Eco-Label für Finanzprodukte)</a:t>
          </a:r>
          <a:endParaRPr lang="de-DE" sz="1000" b="0" i="0" dirty="0">
            <a:latin typeface="Arial"/>
            <a:cs typeface="Arial"/>
          </a:endParaRPr>
        </a:p>
      </dgm:t>
    </dgm:pt>
    <dgm:pt modelId="{ECD82DE2-F43A-F64F-B4F9-C165D4D5AB78}" type="parTrans" cxnId="{CE392AB5-9229-8744-AD03-0C3C44502B9B}">
      <dgm:prSet/>
      <dgm:spPr/>
      <dgm:t>
        <a:bodyPr/>
        <a:lstStyle/>
        <a:p>
          <a:endParaRPr lang="de-DE"/>
        </a:p>
      </dgm:t>
    </dgm:pt>
    <dgm:pt modelId="{B9420953-226F-7245-9F1D-F9C57D6322B2}" type="sibTrans" cxnId="{CE392AB5-9229-8744-AD03-0C3C44502B9B}">
      <dgm:prSet/>
      <dgm:spPr/>
      <dgm:t>
        <a:bodyPr/>
        <a:lstStyle/>
        <a:p>
          <a:endParaRPr lang="de-DE" sz="1200" b="1">
            <a:solidFill>
              <a:srgbClr val="000000"/>
            </a:solidFill>
          </a:endParaRPr>
        </a:p>
      </dgm:t>
    </dgm:pt>
    <dgm:pt modelId="{45EF5902-2317-FA42-9DB9-8D8FFA094870}">
      <dgm:prSet phldrT="[Text]" custT="1"/>
      <dgm:spPr>
        <a:solidFill>
          <a:srgbClr val="C3D69B"/>
        </a:solidFill>
      </dgm:spPr>
      <dgm:t>
        <a:bodyPr/>
        <a:lstStyle/>
        <a:p>
          <a:r>
            <a:rPr lang="de-DE" sz="1200" b="1" dirty="0" smtClean="0"/>
            <a:t>Aufnahme von ESG-Aspekten bei Ratings und Marktanalysen</a:t>
          </a:r>
          <a:endParaRPr lang="de-DE" sz="1200" b="1" dirty="0"/>
        </a:p>
      </dgm:t>
    </dgm:pt>
    <dgm:pt modelId="{4433ECE9-446A-0A47-825A-5F16F087D00E}" type="parTrans" cxnId="{476941B3-A150-C94C-ADBB-C927252B3170}">
      <dgm:prSet/>
      <dgm:spPr/>
      <dgm:t>
        <a:bodyPr/>
        <a:lstStyle/>
        <a:p>
          <a:endParaRPr lang="de-DE"/>
        </a:p>
      </dgm:t>
    </dgm:pt>
    <dgm:pt modelId="{704169FD-E020-6146-B3D7-77A3B9D5AB19}" type="sibTrans" cxnId="{476941B3-A150-C94C-ADBB-C927252B3170}">
      <dgm:prSet/>
      <dgm:spPr/>
      <dgm:t>
        <a:bodyPr/>
        <a:lstStyle/>
        <a:p>
          <a:endParaRPr lang="de-DE" sz="1200" b="1">
            <a:solidFill>
              <a:srgbClr val="000000"/>
            </a:solidFill>
          </a:endParaRPr>
        </a:p>
      </dgm:t>
    </dgm:pt>
    <dgm:pt modelId="{B10F0C15-DAE4-8C4E-8F49-70C73489C111}">
      <dgm:prSet phldrT="[Text]" custT="1"/>
      <dgm:spPr>
        <a:solidFill>
          <a:srgbClr val="C3D69B"/>
        </a:solidFill>
      </dgm:spPr>
      <dgm:t>
        <a:bodyPr/>
        <a:lstStyle/>
        <a:p>
          <a:r>
            <a:rPr lang="de-DE" sz="1200" b="1" dirty="0" smtClean="0"/>
            <a:t>Nachhaltigkeit in Aufsichts-vorschriften</a:t>
          </a:r>
          <a:endParaRPr lang="de-DE" sz="1200" b="1" dirty="0"/>
        </a:p>
      </dgm:t>
    </dgm:pt>
    <dgm:pt modelId="{ED840484-9597-584F-949E-48A8CC290034}" type="parTrans" cxnId="{06877AF6-037E-8F49-82AC-A7C659C3FFD2}">
      <dgm:prSet/>
      <dgm:spPr/>
      <dgm:t>
        <a:bodyPr/>
        <a:lstStyle/>
        <a:p>
          <a:endParaRPr lang="de-DE"/>
        </a:p>
      </dgm:t>
    </dgm:pt>
    <dgm:pt modelId="{E9C35E3E-14D5-4446-B439-4688BCB0A189}" type="sibTrans" cxnId="{06877AF6-037E-8F49-82AC-A7C659C3FFD2}">
      <dgm:prSet/>
      <dgm:spPr/>
      <dgm:t>
        <a:bodyPr/>
        <a:lstStyle/>
        <a:p>
          <a:endParaRPr lang="de-DE" sz="1200" b="1">
            <a:solidFill>
              <a:srgbClr val="000000"/>
            </a:solidFill>
          </a:endParaRPr>
        </a:p>
      </dgm:t>
    </dgm:pt>
    <dgm:pt modelId="{8FB081E2-1BB4-2C40-80F3-7C03607612F0}">
      <dgm:prSet phldrT="[Text]" custT="1"/>
      <dgm:spPr>
        <a:solidFill>
          <a:srgbClr val="C3D69B"/>
        </a:solidFill>
      </dgm:spPr>
      <dgm:t>
        <a:bodyPr/>
        <a:lstStyle/>
        <a:p>
          <a:r>
            <a:rPr lang="de-DE" sz="1200" b="1" dirty="0" smtClean="0"/>
            <a:t>Überarbeitung der </a:t>
          </a:r>
          <a:br>
            <a:rPr lang="de-DE" sz="1200" b="1" dirty="0" smtClean="0"/>
          </a:br>
          <a:r>
            <a:rPr lang="de-DE" sz="1200" b="1" dirty="0" smtClean="0"/>
            <a:t>CSR-Richtlinie</a:t>
          </a:r>
          <a:endParaRPr lang="de-DE" sz="1200" b="1" dirty="0"/>
        </a:p>
      </dgm:t>
    </dgm:pt>
    <dgm:pt modelId="{681F83B2-F5F2-E848-A7A7-F07B81FA50FC}" type="parTrans" cxnId="{63F7E864-2102-B045-9C7D-80B9F595FF8B}">
      <dgm:prSet/>
      <dgm:spPr/>
      <dgm:t>
        <a:bodyPr/>
        <a:lstStyle/>
        <a:p>
          <a:endParaRPr lang="de-DE"/>
        </a:p>
      </dgm:t>
    </dgm:pt>
    <dgm:pt modelId="{26A792C6-F299-3C41-87A3-44A8D3422499}" type="sibTrans" cxnId="{63F7E864-2102-B045-9C7D-80B9F595FF8B}">
      <dgm:prSet/>
      <dgm:spPr/>
      <dgm:t>
        <a:bodyPr/>
        <a:lstStyle/>
        <a:p>
          <a:endParaRPr lang="de-DE" sz="1200" b="1">
            <a:solidFill>
              <a:srgbClr val="000000"/>
            </a:solidFill>
          </a:endParaRPr>
        </a:p>
      </dgm:t>
    </dgm:pt>
    <dgm:pt modelId="{AE398185-E90E-0F48-9E09-F295E1EE3FBA}">
      <dgm:prSet phldrT="[Text]" custT="1"/>
      <dgm:spPr>
        <a:solidFill>
          <a:srgbClr val="C3D69B"/>
        </a:solidFill>
      </dgm:spPr>
      <dgm:t>
        <a:bodyPr/>
        <a:lstStyle/>
        <a:p>
          <a:r>
            <a:rPr lang="de-DE" sz="1200" b="1" dirty="0" smtClean="0"/>
            <a:t>Nachhaltige Unternehmens-führung</a:t>
          </a:r>
          <a:endParaRPr lang="de-DE" sz="1200" b="1" dirty="0"/>
        </a:p>
      </dgm:t>
    </dgm:pt>
    <dgm:pt modelId="{71319B3E-067C-D641-8E14-0FB9FDDEC2B6}" type="parTrans" cxnId="{0B540A87-F8E9-3E4A-9FE5-A401E9A98960}">
      <dgm:prSet/>
      <dgm:spPr/>
      <dgm:t>
        <a:bodyPr/>
        <a:lstStyle/>
        <a:p>
          <a:endParaRPr lang="de-DE"/>
        </a:p>
      </dgm:t>
    </dgm:pt>
    <dgm:pt modelId="{711F8A3A-5C67-4846-8C57-BB0046BFE419}" type="sibTrans" cxnId="{0B540A87-F8E9-3E4A-9FE5-A401E9A98960}">
      <dgm:prSet/>
      <dgm:spPr/>
      <dgm:t>
        <a:bodyPr/>
        <a:lstStyle/>
        <a:p>
          <a:endParaRPr lang="de-DE" sz="1200" b="1">
            <a:solidFill>
              <a:srgbClr val="000000"/>
            </a:solidFill>
          </a:endParaRPr>
        </a:p>
      </dgm:t>
    </dgm:pt>
    <dgm:pt modelId="{AE244600-DD61-2B44-8B70-43047E619459}">
      <dgm:prSet phldrT="[Text]" custT="1"/>
      <dgm:spPr>
        <a:solidFill>
          <a:srgbClr val="C3D69B"/>
        </a:solidFill>
      </dgm:spPr>
      <dgm:t>
        <a:bodyPr/>
        <a:lstStyle/>
        <a:p>
          <a:r>
            <a:rPr lang="de-DE" sz="1200" b="1" dirty="0" smtClean="0"/>
            <a:t>Taxonomie der Nachhaltigkeit</a:t>
          </a:r>
          <a:endParaRPr lang="de-DE" sz="1200" b="1" dirty="0"/>
        </a:p>
      </dgm:t>
    </dgm:pt>
    <dgm:pt modelId="{3A013B72-7C47-874B-B954-59B09941B13A}" type="parTrans" cxnId="{3EAB526E-E31D-9449-BDC9-0CCBD49E63AD}">
      <dgm:prSet/>
      <dgm:spPr/>
      <dgm:t>
        <a:bodyPr/>
        <a:lstStyle/>
        <a:p>
          <a:endParaRPr lang="de-DE"/>
        </a:p>
      </dgm:t>
    </dgm:pt>
    <dgm:pt modelId="{8A3E780A-7E99-6E4C-A803-1F1DE08D02B6}" type="sibTrans" cxnId="{3EAB526E-E31D-9449-BDC9-0CCBD49E63AD}">
      <dgm:prSet/>
      <dgm:spPr/>
      <dgm:t>
        <a:bodyPr/>
        <a:lstStyle/>
        <a:p>
          <a:endParaRPr lang="de-DE" sz="1200" b="1">
            <a:solidFill>
              <a:srgbClr val="000000"/>
            </a:solidFill>
          </a:endParaRPr>
        </a:p>
      </dgm:t>
    </dgm:pt>
    <dgm:pt modelId="{1EB05D0B-DCF2-044E-89C2-D1F7E4FEE461}">
      <dgm:prSet phldrT="[Text]" custT="1"/>
      <dgm:spPr>
        <a:solidFill>
          <a:srgbClr val="C3D69B"/>
        </a:solidFill>
      </dgm:spPr>
      <dgm:t>
        <a:bodyPr/>
        <a:lstStyle/>
        <a:p>
          <a:r>
            <a:rPr lang="de-DE" sz="1200" b="1" dirty="0" smtClean="0"/>
            <a:t>Nachhaltige Investitionen</a:t>
          </a:r>
          <a:endParaRPr lang="de-DE" sz="1200" b="1" dirty="0"/>
        </a:p>
      </dgm:t>
    </dgm:pt>
    <dgm:pt modelId="{0212EA16-C58D-ED42-AFB2-99C97C70B91B}" type="parTrans" cxnId="{8ADB4910-8816-1745-8ED4-F963204E1814}">
      <dgm:prSet/>
      <dgm:spPr/>
      <dgm:t>
        <a:bodyPr/>
        <a:lstStyle/>
        <a:p>
          <a:endParaRPr lang="de-DE"/>
        </a:p>
      </dgm:t>
    </dgm:pt>
    <dgm:pt modelId="{AAD68670-7EE6-A94C-9D6A-810B784646F0}" type="sibTrans" cxnId="{8ADB4910-8816-1745-8ED4-F963204E1814}">
      <dgm:prSet/>
      <dgm:spPr/>
      <dgm:t>
        <a:bodyPr/>
        <a:lstStyle/>
        <a:p>
          <a:endParaRPr lang="de-DE" sz="1200" b="1">
            <a:solidFill>
              <a:srgbClr val="000000"/>
            </a:solidFill>
          </a:endParaRPr>
        </a:p>
      </dgm:t>
    </dgm:pt>
    <dgm:pt modelId="{4E413294-0E01-FF4A-BA21-0E3E95C31980}" type="pres">
      <dgm:prSet presAssocID="{375BFBD6-5FFF-4A46-A7B8-A6AA5664DA30}" presName="Name0" presStyleCnt="0">
        <dgm:presLayoutVars>
          <dgm:chMax val="1"/>
          <dgm:dir/>
          <dgm:animLvl val="ctr"/>
          <dgm:resizeHandles val="exact"/>
        </dgm:presLayoutVars>
      </dgm:prSet>
      <dgm:spPr/>
      <dgm:t>
        <a:bodyPr/>
        <a:lstStyle/>
        <a:p>
          <a:endParaRPr lang="de-DE"/>
        </a:p>
      </dgm:t>
    </dgm:pt>
    <dgm:pt modelId="{597F9C77-A272-DB41-99F4-9F1E6ACB0220}" type="pres">
      <dgm:prSet presAssocID="{743C559A-B4EB-6B49-9E50-B70DF4672D4C}" presName="centerShape" presStyleLbl="node0" presStyleIdx="0" presStyleCnt="1" custScaleX="145749" custScaleY="146786"/>
      <dgm:spPr/>
      <dgm:t>
        <a:bodyPr/>
        <a:lstStyle/>
        <a:p>
          <a:endParaRPr lang="de-DE"/>
        </a:p>
      </dgm:t>
    </dgm:pt>
    <dgm:pt modelId="{877B6A86-6289-4442-97CD-BA0BDD985DA5}" type="pres">
      <dgm:prSet presAssocID="{B35FCD79-130A-094E-BE4E-7798B48EB67C}" presName="node" presStyleLbl="node1" presStyleIdx="0" presStyleCnt="10" custScaleX="155849" custScaleY="140264">
        <dgm:presLayoutVars>
          <dgm:bulletEnabled val="1"/>
        </dgm:presLayoutVars>
      </dgm:prSet>
      <dgm:spPr/>
      <dgm:t>
        <a:bodyPr/>
        <a:lstStyle/>
        <a:p>
          <a:endParaRPr lang="de-DE"/>
        </a:p>
      </dgm:t>
    </dgm:pt>
    <dgm:pt modelId="{BD5A4291-85EB-0144-A36D-48B443EAA145}" type="pres">
      <dgm:prSet presAssocID="{B35FCD79-130A-094E-BE4E-7798B48EB67C}" presName="dummy" presStyleCnt="0"/>
      <dgm:spPr/>
    </dgm:pt>
    <dgm:pt modelId="{C3238F45-1415-0440-826B-699C014FDD59}" type="pres">
      <dgm:prSet presAssocID="{73E4EE23-3F88-1A42-A2B5-228531B7ADBA}" presName="sibTrans" presStyleLbl="sibTrans2D1" presStyleIdx="0" presStyleCnt="10"/>
      <dgm:spPr/>
      <dgm:t>
        <a:bodyPr/>
        <a:lstStyle/>
        <a:p>
          <a:endParaRPr lang="de-DE"/>
        </a:p>
      </dgm:t>
    </dgm:pt>
    <dgm:pt modelId="{FB5090BE-7F17-BE4C-8091-58ACE6C7B5F8}" type="pres">
      <dgm:prSet presAssocID="{FBF9DE2B-7261-8D47-9B1C-865F069145C5}" presName="node" presStyleLbl="node1" presStyleIdx="1" presStyleCnt="10" custScaleX="155849" custScaleY="140264">
        <dgm:presLayoutVars>
          <dgm:bulletEnabled val="1"/>
        </dgm:presLayoutVars>
      </dgm:prSet>
      <dgm:spPr/>
      <dgm:t>
        <a:bodyPr/>
        <a:lstStyle/>
        <a:p>
          <a:endParaRPr lang="de-DE"/>
        </a:p>
      </dgm:t>
    </dgm:pt>
    <dgm:pt modelId="{F94F0054-5523-634D-AC01-F7AA8CF085E8}" type="pres">
      <dgm:prSet presAssocID="{FBF9DE2B-7261-8D47-9B1C-865F069145C5}" presName="dummy" presStyleCnt="0"/>
      <dgm:spPr/>
    </dgm:pt>
    <dgm:pt modelId="{277D14E2-9B93-D149-B3F8-8FBE95D07207}" type="pres">
      <dgm:prSet presAssocID="{B9420953-226F-7245-9F1D-F9C57D6322B2}" presName="sibTrans" presStyleLbl="sibTrans2D1" presStyleIdx="1" presStyleCnt="10"/>
      <dgm:spPr/>
      <dgm:t>
        <a:bodyPr/>
        <a:lstStyle/>
        <a:p>
          <a:endParaRPr lang="de-DE"/>
        </a:p>
      </dgm:t>
    </dgm:pt>
    <dgm:pt modelId="{9CA52D23-E52C-0344-8989-246977484B97}" type="pres">
      <dgm:prSet presAssocID="{1EB05D0B-DCF2-044E-89C2-D1F7E4FEE461}" presName="node" presStyleLbl="node1" presStyleIdx="2" presStyleCnt="10" custScaleX="155849" custScaleY="140264">
        <dgm:presLayoutVars>
          <dgm:bulletEnabled val="1"/>
        </dgm:presLayoutVars>
      </dgm:prSet>
      <dgm:spPr/>
      <dgm:t>
        <a:bodyPr/>
        <a:lstStyle/>
        <a:p>
          <a:endParaRPr lang="de-DE"/>
        </a:p>
      </dgm:t>
    </dgm:pt>
    <dgm:pt modelId="{E7C06836-9EF0-7448-B7A2-E209F13CD561}" type="pres">
      <dgm:prSet presAssocID="{1EB05D0B-DCF2-044E-89C2-D1F7E4FEE461}" presName="dummy" presStyleCnt="0"/>
      <dgm:spPr/>
    </dgm:pt>
    <dgm:pt modelId="{C69FD0A3-1891-4242-9497-74663C11E639}" type="pres">
      <dgm:prSet presAssocID="{AAD68670-7EE6-A94C-9D6A-810B784646F0}" presName="sibTrans" presStyleLbl="sibTrans2D1" presStyleIdx="2" presStyleCnt="10"/>
      <dgm:spPr/>
      <dgm:t>
        <a:bodyPr/>
        <a:lstStyle/>
        <a:p>
          <a:endParaRPr lang="de-DE"/>
        </a:p>
      </dgm:t>
    </dgm:pt>
    <dgm:pt modelId="{CEBB9A3F-F247-374C-839B-1C540A144980}" type="pres">
      <dgm:prSet presAssocID="{2AA71DB9-7B85-A642-82D7-2FC3F59C1FC4}" presName="node" presStyleLbl="node1" presStyleIdx="3" presStyleCnt="10" custScaleX="155849" custScaleY="140264">
        <dgm:presLayoutVars>
          <dgm:bulletEnabled val="1"/>
        </dgm:presLayoutVars>
      </dgm:prSet>
      <dgm:spPr/>
      <dgm:t>
        <a:bodyPr/>
        <a:lstStyle/>
        <a:p>
          <a:endParaRPr lang="de-DE"/>
        </a:p>
      </dgm:t>
    </dgm:pt>
    <dgm:pt modelId="{6ECFD91A-5BEC-F34A-B21E-B26003C171C0}" type="pres">
      <dgm:prSet presAssocID="{2AA71DB9-7B85-A642-82D7-2FC3F59C1FC4}" presName="dummy" presStyleCnt="0"/>
      <dgm:spPr/>
    </dgm:pt>
    <dgm:pt modelId="{760F63EE-176B-1840-912F-6E437EAEC079}" type="pres">
      <dgm:prSet presAssocID="{A326AB23-6053-BA4D-BFBE-EDF7AD6E5BA1}" presName="sibTrans" presStyleLbl="sibTrans2D1" presStyleIdx="3" presStyleCnt="10"/>
      <dgm:spPr/>
      <dgm:t>
        <a:bodyPr/>
        <a:lstStyle/>
        <a:p>
          <a:endParaRPr lang="de-DE"/>
        </a:p>
      </dgm:t>
    </dgm:pt>
    <dgm:pt modelId="{D0EFACF7-EEAE-A741-8BC2-B647289E562B}" type="pres">
      <dgm:prSet presAssocID="{79323463-7CDF-E447-9D16-3AEC81C3C763}" presName="node" presStyleLbl="node1" presStyleIdx="4" presStyleCnt="10" custScaleX="155849" custScaleY="140264">
        <dgm:presLayoutVars>
          <dgm:bulletEnabled val="1"/>
        </dgm:presLayoutVars>
      </dgm:prSet>
      <dgm:spPr/>
      <dgm:t>
        <a:bodyPr/>
        <a:lstStyle/>
        <a:p>
          <a:endParaRPr lang="de-DE"/>
        </a:p>
      </dgm:t>
    </dgm:pt>
    <dgm:pt modelId="{933B22EF-2B6F-884C-BFD3-A9A8AFFB3EEE}" type="pres">
      <dgm:prSet presAssocID="{79323463-7CDF-E447-9D16-3AEC81C3C763}" presName="dummy" presStyleCnt="0"/>
      <dgm:spPr/>
    </dgm:pt>
    <dgm:pt modelId="{CA1BC8BE-E1B6-5645-93DA-A53AE7FF5243}" type="pres">
      <dgm:prSet presAssocID="{71D531F0-53A1-514C-9DFA-CC9E24A63D6B}" presName="sibTrans" presStyleLbl="sibTrans2D1" presStyleIdx="4" presStyleCnt="10"/>
      <dgm:spPr/>
      <dgm:t>
        <a:bodyPr/>
        <a:lstStyle/>
        <a:p>
          <a:endParaRPr lang="de-DE"/>
        </a:p>
      </dgm:t>
    </dgm:pt>
    <dgm:pt modelId="{DBB651D3-463D-E74B-B9D2-3FC798013194}" type="pres">
      <dgm:prSet presAssocID="{45EF5902-2317-FA42-9DB9-8D8FFA094870}" presName="node" presStyleLbl="node1" presStyleIdx="5" presStyleCnt="10" custScaleX="155849" custScaleY="140264">
        <dgm:presLayoutVars>
          <dgm:bulletEnabled val="1"/>
        </dgm:presLayoutVars>
      </dgm:prSet>
      <dgm:spPr/>
      <dgm:t>
        <a:bodyPr/>
        <a:lstStyle/>
        <a:p>
          <a:endParaRPr lang="de-DE"/>
        </a:p>
      </dgm:t>
    </dgm:pt>
    <dgm:pt modelId="{294D063B-C810-E144-8781-5B6E476F9FA1}" type="pres">
      <dgm:prSet presAssocID="{45EF5902-2317-FA42-9DB9-8D8FFA094870}" presName="dummy" presStyleCnt="0"/>
      <dgm:spPr/>
    </dgm:pt>
    <dgm:pt modelId="{AFFC9BD6-A911-0841-9A23-9062B62DC091}" type="pres">
      <dgm:prSet presAssocID="{704169FD-E020-6146-B3D7-77A3B9D5AB19}" presName="sibTrans" presStyleLbl="sibTrans2D1" presStyleIdx="5" presStyleCnt="10"/>
      <dgm:spPr/>
      <dgm:t>
        <a:bodyPr/>
        <a:lstStyle/>
        <a:p>
          <a:endParaRPr lang="de-DE"/>
        </a:p>
      </dgm:t>
    </dgm:pt>
    <dgm:pt modelId="{AC138FAB-F690-8A46-AA8E-4269F742513A}" type="pres">
      <dgm:prSet presAssocID="{B10F0C15-DAE4-8C4E-8F49-70C73489C111}" presName="node" presStyleLbl="node1" presStyleIdx="6" presStyleCnt="10" custScaleX="155849" custScaleY="140264">
        <dgm:presLayoutVars>
          <dgm:bulletEnabled val="1"/>
        </dgm:presLayoutVars>
      </dgm:prSet>
      <dgm:spPr/>
      <dgm:t>
        <a:bodyPr/>
        <a:lstStyle/>
        <a:p>
          <a:endParaRPr lang="de-DE"/>
        </a:p>
      </dgm:t>
    </dgm:pt>
    <dgm:pt modelId="{2A2CEEDC-010E-1044-AE7B-13C09F563119}" type="pres">
      <dgm:prSet presAssocID="{B10F0C15-DAE4-8C4E-8F49-70C73489C111}" presName="dummy" presStyleCnt="0"/>
      <dgm:spPr/>
    </dgm:pt>
    <dgm:pt modelId="{B0196F1F-4A98-C94D-A4FF-170A5F143B1E}" type="pres">
      <dgm:prSet presAssocID="{E9C35E3E-14D5-4446-B439-4688BCB0A189}" presName="sibTrans" presStyleLbl="sibTrans2D1" presStyleIdx="6" presStyleCnt="10"/>
      <dgm:spPr/>
      <dgm:t>
        <a:bodyPr/>
        <a:lstStyle/>
        <a:p>
          <a:endParaRPr lang="de-DE"/>
        </a:p>
      </dgm:t>
    </dgm:pt>
    <dgm:pt modelId="{30285B0E-0D01-F948-A5C1-8A32C688A1A8}" type="pres">
      <dgm:prSet presAssocID="{8FB081E2-1BB4-2C40-80F3-7C03607612F0}" presName="node" presStyleLbl="node1" presStyleIdx="7" presStyleCnt="10" custScaleX="155849" custScaleY="140264">
        <dgm:presLayoutVars>
          <dgm:bulletEnabled val="1"/>
        </dgm:presLayoutVars>
      </dgm:prSet>
      <dgm:spPr/>
      <dgm:t>
        <a:bodyPr/>
        <a:lstStyle/>
        <a:p>
          <a:endParaRPr lang="de-DE"/>
        </a:p>
      </dgm:t>
    </dgm:pt>
    <dgm:pt modelId="{03196755-EE9C-CF4D-982C-F2D5548EA229}" type="pres">
      <dgm:prSet presAssocID="{8FB081E2-1BB4-2C40-80F3-7C03607612F0}" presName="dummy" presStyleCnt="0"/>
      <dgm:spPr/>
    </dgm:pt>
    <dgm:pt modelId="{74FDFF12-71C1-8443-9751-8B6AFB8C7A49}" type="pres">
      <dgm:prSet presAssocID="{26A792C6-F299-3C41-87A3-44A8D3422499}" presName="sibTrans" presStyleLbl="sibTrans2D1" presStyleIdx="7" presStyleCnt="10"/>
      <dgm:spPr/>
      <dgm:t>
        <a:bodyPr/>
        <a:lstStyle/>
        <a:p>
          <a:endParaRPr lang="de-DE"/>
        </a:p>
      </dgm:t>
    </dgm:pt>
    <dgm:pt modelId="{41F4BADD-F337-BC45-8BEF-F2448B9A9AD4}" type="pres">
      <dgm:prSet presAssocID="{AE398185-E90E-0F48-9E09-F295E1EE3FBA}" presName="node" presStyleLbl="node1" presStyleIdx="8" presStyleCnt="10" custScaleX="155849" custScaleY="140264">
        <dgm:presLayoutVars>
          <dgm:bulletEnabled val="1"/>
        </dgm:presLayoutVars>
      </dgm:prSet>
      <dgm:spPr/>
      <dgm:t>
        <a:bodyPr/>
        <a:lstStyle/>
        <a:p>
          <a:endParaRPr lang="de-DE"/>
        </a:p>
      </dgm:t>
    </dgm:pt>
    <dgm:pt modelId="{357BB361-C0A1-E048-8A1B-5F84C76E82F9}" type="pres">
      <dgm:prSet presAssocID="{AE398185-E90E-0F48-9E09-F295E1EE3FBA}" presName="dummy" presStyleCnt="0"/>
      <dgm:spPr/>
    </dgm:pt>
    <dgm:pt modelId="{368BBB86-E002-D44C-B8B3-327FBE249ADF}" type="pres">
      <dgm:prSet presAssocID="{711F8A3A-5C67-4846-8C57-BB0046BFE419}" presName="sibTrans" presStyleLbl="sibTrans2D1" presStyleIdx="8" presStyleCnt="10"/>
      <dgm:spPr/>
      <dgm:t>
        <a:bodyPr/>
        <a:lstStyle/>
        <a:p>
          <a:endParaRPr lang="de-DE"/>
        </a:p>
      </dgm:t>
    </dgm:pt>
    <dgm:pt modelId="{4EFD5A71-4080-7B47-9D6A-6253DD93C08C}" type="pres">
      <dgm:prSet presAssocID="{AE244600-DD61-2B44-8B70-43047E619459}" presName="node" presStyleLbl="node1" presStyleIdx="9" presStyleCnt="10" custScaleX="155849" custScaleY="140264">
        <dgm:presLayoutVars>
          <dgm:bulletEnabled val="1"/>
        </dgm:presLayoutVars>
      </dgm:prSet>
      <dgm:spPr/>
      <dgm:t>
        <a:bodyPr/>
        <a:lstStyle/>
        <a:p>
          <a:endParaRPr lang="de-DE"/>
        </a:p>
      </dgm:t>
    </dgm:pt>
    <dgm:pt modelId="{8343EA25-8EF7-F94E-89B9-692F9DC4F6B1}" type="pres">
      <dgm:prSet presAssocID="{AE244600-DD61-2B44-8B70-43047E619459}" presName="dummy" presStyleCnt="0"/>
      <dgm:spPr/>
    </dgm:pt>
    <dgm:pt modelId="{A07CF8A0-7B4B-8644-9874-0673C10D8610}" type="pres">
      <dgm:prSet presAssocID="{8A3E780A-7E99-6E4C-A803-1F1DE08D02B6}" presName="sibTrans" presStyleLbl="sibTrans2D1" presStyleIdx="9" presStyleCnt="10"/>
      <dgm:spPr/>
      <dgm:t>
        <a:bodyPr/>
        <a:lstStyle/>
        <a:p>
          <a:endParaRPr lang="de-DE"/>
        </a:p>
      </dgm:t>
    </dgm:pt>
  </dgm:ptLst>
  <dgm:cxnLst>
    <dgm:cxn modelId="{ED71B620-C99A-6747-A4F5-019A08927F28}" type="presOf" srcId="{E9C35E3E-14D5-4446-B439-4688BCB0A189}" destId="{B0196F1F-4A98-C94D-A4FF-170A5F143B1E}" srcOrd="0" destOrd="0" presId="urn:microsoft.com/office/officeart/2005/8/layout/radial6"/>
    <dgm:cxn modelId="{3EAB526E-E31D-9449-BDC9-0CCBD49E63AD}" srcId="{743C559A-B4EB-6B49-9E50-B70DF4672D4C}" destId="{AE244600-DD61-2B44-8B70-43047E619459}" srcOrd="9" destOrd="0" parTransId="{3A013B72-7C47-874B-B954-59B09941B13A}" sibTransId="{8A3E780A-7E99-6E4C-A803-1F1DE08D02B6}"/>
    <dgm:cxn modelId="{62BEE068-277C-944B-A984-688583FB44DA}" type="presOf" srcId="{79323463-7CDF-E447-9D16-3AEC81C3C763}" destId="{D0EFACF7-EEAE-A741-8BC2-B647289E562B}" srcOrd="0" destOrd="0" presId="urn:microsoft.com/office/officeart/2005/8/layout/radial6"/>
    <dgm:cxn modelId="{63F7E864-2102-B045-9C7D-80B9F595FF8B}" srcId="{743C559A-B4EB-6B49-9E50-B70DF4672D4C}" destId="{8FB081E2-1BB4-2C40-80F3-7C03607612F0}" srcOrd="7" destOrd="0" parTransId="{681F83B2-F5F2-E848-A7A7-F07B81FA50FC}" sibTransId="{26A792C6-F299-3C41-87A3-44A8D3422499}"/>
    <dgm:cxn modelId="{1A31F9DF-CAE9-F845-8D69-8002D11E3428}" type="presOf" srcId="{375BFBD6-5FFF-4A46-A7B8-A6AA5664DA30}" destId="{4E413294-0E01-FF4A-BA21-0E3E95C31980}" srcOrd="0" destOrd="0" presId="urn:microsoft.com/office/officeart/2005/8/layout/radial6"/>
    <dgm:cxn modelId="{52CEDA26-86FD-0146-9529-5D886A67DC1E}" type="presOf" srcId="{A326AB23-6053-BA4D-BFBE-EDF7AD6E5BA1}" destId="{760F63EE-176B-1840-912F-6E437EAEC079}" srcOrd="0" destOrd="0" presId="urn:microsoft.com/office/officeart/2005/8/layout/radial6"/>
    <dgm:cxn modelId="{38BC67A0-991A-F04F-8847-A890AB72C404}" srcId="{743C559A-B4EB-6B49-9E50-B70DF4672D4C}" destId="{B35FCD79-130A-094E-BE4E-7798B48EB67C}" srcOrd="0" destOrd="0" parTransId="{C827F719-94D8-0147-BA8F-A844B0615A24}" sibTransId="{73E4EE23-3F88-1A42-A2B5-228531B7ADBA}"/>
    <dgm:cxn modelId="{476941B3-A150-C94C-ADBB-C927252B3170}" srcId="{743C559A-B4EB-6B49-9E50-B70DF4672D4C}" destId="{45EF5902-2317-FA42-9DB9-8D8FFA094870}" srcOrd="5" destOrd="0" parTransId="{4433ECE9-446A-0A47-825A-5F16F087D00E}" sibTransId="{704169FD-E020-6146-B3D7-77A3B9D5AB19}"/>
    <dgm:cxn modelId="{82ABF21B-85C8-6F4D-898C-68AC36357064}" type="presOf" srcId="{1EB05D0B-DCF2-044E-89C2-D1F7E4FEE461}" destId="{9CA52D23-E52C-0344-8989-246977484B97}" srcOrd="0" destOrd="0" presId="urn:microsoft.com/office/officeart/2005/8/layout/radial6"/>
    <dgm:cxn modelId="{02351CB4-943A-6D41-BBDF-47D4AE2B52B8}" type="presOf" srcId="{8A3E780A-7E99-6E4C-A803-1F1DE08D02B6}" destId="{A07CF8A0-7B4B-8644-9874-0673C10D8610}" srcOrd="0" destOrd="0" presId="urn:microsoft.com/office/officeart/2005/8/layout/radial6"/>
    <dgm:cxn modelId="{8ADB4910-8816-1745-8ED4-F963204E1814}" srcId="{743C559A-B4EB-6B49-9E50-B70DF4672D4C}" destId="{1EB05D0B-DCF2-044E-89C2-D1F7E4FEE461}" srcOrd="2" destOrd="0" parTransId="{0212EA16-C58D-ED42-AFB2-99C97C70B91B}" sibTransId="{AAD68670-7EE6-A94C-9D6A-810B784646F0}"/>
    <dgm:cxn modelId="{0B540A87-F8E9-3E4A-9FE5-A401E9A98960}" srcId="{743C559A-B4EB-6B49-9E50-B70DF4672D4C}" destId="{AE398185-E90E-0F48-9E09-F295E1EE3FBA}" srcOrd="8" destOrd="0" parTransId="{71319B3E-067C-D641-8E14-0FB9FDDEC2B6}" sibTransId="{711F8A3A-5C67-4846-8C57-BB0046BFE419}"/>
    <dgm:cxn modelId="{A973146A-EFD6-E947-A427-F8202FF16F46}" type="presOf" srcId="{71D531F0-53A1-514C-9DFA-CC9E24A63D6B}" destId="{CA1BC8BE-E1B6-5645-93DA-A53AE7FF5243}" srcOrd="0" destOrd="0" presId="urn:microsoft.com/office/officeart/2005/8/layout/radial6"/>
    <dgm:cxn modelId="{C57CED81-F7F9-7C4D-8743-AE6DEE1F1E59}" type="presOf" srcId="{B35FCD79-130A-094E-BE4E-7798B48EB67C}" destId="{877B6A86-6289-4442-97CD-BA0BDD985DA5}" srcOrd="0" destOrd="0" presId="urn:microsoft.com/office/officeart/2005/8/layout/radial6"/>
    <dgm:cxn modelId="{17469EDC-45EF-414F-8710-A8DA435E6881}" type="presOf" srcId="{8FB081E2-1BB4-2C40-80F3-7C03607612F0}" destId="{30285B0E-0D01-F948-A5C1-8A32C688A1A8}" srcOrd="0" destOrd="0" presId="urn:microsoft.com/office/officeart/2005/8/layout/radial6"/>
    <dgm:cxn modelId="{BBF2D102-51A7-E343-BA3F-5342BB54007C}" type="presOf" srcId="{2AA71DB9-7B85-A642-82D7-2FC3F59C1FC4}" destId="{CEBB9A3F-F247-374C-839B-1C540A144980}" srcOrd="0" destOrd="0" presId="urn:microsoft.com/office/officeart/2005/8/layout/radial6"/>
    <dgm:cxn modelId="{4BB4A34B-E966-7041-A395-4D387AA58F4E}" type="presOf" srcId="{AAD68670-7EE6-A94C-9D6A-810B784646F0}" destId="{C69FD0A3-1891-4242-9497-74663C11E639}" srcOrd="0" destOrd="0" presId="urn:microsoft.com/office/officeart/2005/8/layout/radial6"/>
    <dgm:cxn modelId="{2EE9BB46-F518-544D-B14D-EC3A5B9CB871}" type="presOf" srcId="{73E4EE23-3F88-1A42-A2B5-228531B7ADBA}" destId="{C3238F45-1415-0440-826B-699C014FDD59}" srcOrd="0" destOrd="0" presId="urn:microsoft.com/office/officeart/2005/8/layout/radial6"/>
    <dgm:cxn modelId="{F5EAD957-E778-7145-87E3-729104032519}" srcId="{743C559A-B4EB-6B49-9E50-B70DF4672D4C}" destId="{2AA71DB9-7B85-A642-82D7-2FC3F59C1FC4}" srcOrd="3" destOrd="0" parTransId="{0F3DB533-FAE5-8347-B2A0-C6703DFE77E0}" sibTransId="{A326AB23-6053-BA4D-BFBE-EDF7AD6E5BA1}"/>
    <dgm:cxn modelId="{ACA694B3-F9D5-E449-B75D-146CEFBBD7AE}" type="presOf" srcId="{711F8A3A-5C67-4846-8C57-BB0046BFE419}" destId="{368BBB86-E002-D44C-B8B3-327FBE249ADF}" srcOrd="0" destOrd="0" presId="urn:microsoft.com/office/officeart/2005/8/layout/radial6"/>
    <dgm:cxn modelId="{CE392AB5-9229-8744-AD03-0C3C44502B9B}" srcId="{743C559A-B4EB-6B49-9E50-B70DF4672D4C}" destId="{FBF9DE2B-7261-8D47-9B1C-865F069145C5}" srcOrd="1" destOrd="0" parTransId="{ECD82DE2-F43A-F64F-B4F9-C165D4D5AB78}" sibTransId="{B9420953-226F-7245-9F1D-F9C57D6322B2}"/>
    <dgm:cxn modelId="{6ED84850-68EF-F944-8C34-3DBC9CD5E80F}" type="presOf" srcId="{B9420953-226F-7245-9F1D-F9C57D6322B2}" destId="{277D14E2-9B93-D149-B3F8-8FBE95D07207}" srcOrd="0" destOrd="0" presId="urn:microsoft.com/office/officeart/2005/8/layout/radial6"/>
    <dgm:cxn modelId="{31D092F7-FA1E-B049-8023-F958006DE597}" type="presOf" srcId="{26A792C6-F299-3C41-87A3-44A8D3422499}" destId="{74FDFF12-71C1-8443-9751-8B6AFB8C7A49}" srcOrd="0" destOrd="0" presId="urn:microsoft.com/office/officeart/2005/8/layout/radial6"/>
    <dgm:cxn modelId="{89276DE4-0864-F64B-B148-CE39C762A9D1}" srcId="{375BFBD6-5FFF-4A46-A7B8-A6AA5664DA30}" destId="{743C559A-B4EB-6B49-9E50-B70DF4672D4C}" srcOrd="0" destOrd="0" parTransId="{0347FA62-898A-3349-B980-56BDF2003CC0}" sibTransId="{21556C25-41DC-124D-BF56-2134000C96FB}"/>
    <dgm:cxn modelId="{B8047E49-3C9D-8248-8647-CB3CBC805FCE}" type="presOf" srcId="{704169FD-E020-6146-B3D7-77A3B9D5AB19}" destId="{AFFC9BD6-A911-0841-9A23-9062B62DC091}" srcOrd="0" destOrd="0" presId="urn:microsoft.com/office/officeart/2005/8/layout/radial6"/>
    <dgm:cxn modelId="{C8882017-E845-4047-B14F-DC2B7AD0B568}" type="presOf" srcId="{45EF5902-2317-FA42-9DB9-8D8FFA094870}" destId="{DBB651D3-463D-E74B-B9D2-3FC798013194}" srcOrd="0" destOrd="0" presId="urn:microsoft.com/office/officeart/2005/8/layout/radial6"/>
    <dgm:cxn modelId="{EEB18638-42CF-E646-9440-82BAB4C9BD34}" type="presOf" srcId="{743C559A-B4EB-6B49-9E50-B70DF4672D4C}" destId="{597F9C77-A272-DB41-99F4-9F1E6ACB0220}" srcOrd="0" destOrd="0" presId="urn:microsoft.com/office/officeart/2005/8/layout/radial6"/>
    <dgm:cxn modelId="{436681BF-90CC-C945-AE24-3CCD749C3930}" type="presOf" srcId="{AE398185-E90E-0F48-9E09-F295E1EE3FBA}" destId="{41F4BADD-F337-BC45-8BEF-F2448B9A9AD4}" srcOrd="0" destOrd="0" presId="urn:microsoft.com/office/officeart/2005/8/layout/radial6"/>
    <dgm:cxn modelId="{7A1E607F-C07B-4C4F-9267-E54D09958E2D}" type="presOf" srcId="{B10F0C15-DAE4-8C4E-8F49-70C73489C111}" destId="{AC138FAB-F690-8A46-AA8E-4269F742513A}" srcOrd="0" destOrd="0" presId="urn:microsoft.com/office/officeart/2005/8/layout/radial6"/>
    <dgm:cxn modelId="{0D66D3E4-F20A-6D45-B680-E59C9BBA8947}" type="presOf" srcId="{AE244600-DD61-2B44-8B70-43047E619459}" destId="{4EFD5A71-4080-7B47-9D6A-6253DD93C08C}" srcOrd="0" destOrd="0" presId="urn:microsoft.com/office/officeart/2005/8/layout/radial6"/>
    <dgm:cxn modelId="{1B496A72-7ADE-984F-86F7-E166F9A089C5}" type="presOf" srcId="{FBF9DE2B-7261-8D47-9B1C-865F069145C5}" destId="{FB5090BE-7F17-BE4C-8091-58ACE6C7B5F8}" srcOrd="0" destOrd="0" presId="urn:microsoft.com/office/officeart/2005/8/layout/radial6"/>
    <dgm:cxn modelId="{06877AF6-037E-8F49-82AC-A7C659C3FFD2}" srcId="{743C559A-B4EB-6B49-9E50-B70DF4672D4C}" destId="{B10F0C15-DAE4-8C4E-8F49-70C73489C111}" srcOrd="6" destOrd="0" parTransId="{ED840484-9597-584F-949E-48A8CC290034}" sibTransId="{E9C35E3E-14D5-4446-B439-4688BCB0A189}"/>
    <dgm:cxn modelId="{5735ED51-2FFD-A146-8F71-29653FE210B1}" srcId="{743C559A-B4EB-6B49-9E50-B70DF4672D4C}" destId="{79323463-7CDF-E447-9D16-3AEC81C3C763}" srcOrd="4" destOrd="0" parTransId="{DFCCBDE6-5261-4B44-A44D-23B78FF18CDB}" sibTransId="{71D531F0-53A1-514C-9DFA-CC9E24A63D6B}"/>
    <dgm:cxn modelId="{4011ADA5-317B-AB4B-A69E-ACB6CD2EE477}" type="presParOf" srcId="{4E413294-0E01-FF4A-BA21-0E3E95C31980}" destId="{597F9C77-A272-DB41-99F4-9F1E6ACB0220}" srcOrd="0" destOrd="0" presId="urn:microsoft.com/office/officeart/2005/8/layout/radial6"/>
    <dgm:cxn modelId="{D5BA4C88-A7E7-A840-BF95-532D72DABB2E}" type="presParOf" srcId="{4E413294-0E01-FF4A-BA21-0E3E95C31980}" destId="{877B6A86-6289-4442-97CD-BA0BDD985DA5}" srcOrd="1" destOrd="0" presId="urn:microsoft.com/office/officeart/2005/8/layout/radial6"/>
    <dgm:cxn modelId="{B6305EBA-E94F-9847-9DDF-660B4A5A307B}" type="presParOf" srcId="{4E413294-0E01-FF4A-BA21-0E3E95C31980}" destId="{BD5A4291-85EB-0144-A36D-48B443EAA145}" srcOrd="2" destOrd="0" presId="urn:microsoft.com/office/officeart/2005/8/layout/radial6"/>
    <dgm:cxn modelId="{A1F47B10-365E-684E-8244-24FB3DEBE9DD}" type="presParOf" srcId="{4E413294-0E01-FF4A-BA21-0E3E95C31980}" destId="{C3238F45-1415-0440-826B-699C014FDD59}" srcOrd="3" destOrd="0" presId="urn:microsoft.com/office/officeart/2005/8/layout/radial6"/>
    <dgm:cxn modelId="{E784E675-7DB3-E145-89DF-4551034546FE}" type="presParOf" srcId="{4E413294-0E01-FF4A-BA21-0E3E95C31980}" destId="{FB5090BE-7F17-BE4C-8091-58ACE6C7B5F8}" srcOrd="4" destOrd="0" presId="urn:microsoft.com/office/officeart/2005/8/layout/radial6"/>
    <dgm:cxn modelId="{4BA9617C-7993-384C-810C-AB1721B9046E}" type="presParOf" srcId="{4E413294-0E01-FF4A-BA21-0E3E95C31980}" destId="{F94F0054-5523-634D-AC01-F7AA8CF085E8}" srcOrd="5" destOrd="0" presId="urn:microsoft.com/office/officeart/2005/8/layout/radial6"/>
    <dgm:cxn modelId="{58EE09EE-D355-7344-B889-7C7CC500FF88}" type="presParOf" srcId="{4E413294-0E01-FF4A-BA21-0E3E95C31980}" destId="{277D14E2-9B93-D149-B3F8-8FBE95D07207}" srcOrd="6" destOrd="0" presId="urn:microsoft.com/office/officeart/2005/8/layout/radial6"/>
    <dgm:cxn modelId="{3E5076BE-4F36-1845-8116-F15C9AB36F92}" type="presParOf" srcId="{4E413294-0E01-FF4A-BA21-0E3E95C31980}" destId="{9CA52D23-E52C-0344-8989-246977484B97}" srcOrd="7" destOrd="0" presId="urn:microsoft.com/office/officeart/2005/8/layout/radial6"/>
    <dgm:cxn modelId="{5B1382E9-2EA3-4B4F-9650-9E2FC6A26C76}" type="presParOf" srcId="{4E413294-0E01-FF4A-BA21-0E3E95C31980}" destId="{E7C06836-9EF0-7448-B7A2-E209F13CD561}" srcOrd="8" destOrd="0" presId="urn:microsoft.com/office/officeart/2005/8/layout/radial6"/>
    <dgm:cxn modelId="{08D54FC1-F509-1D49-8A74-8637CDC5AF22}" type="presParOf" srcId="{4E413294-0E01-FF4A-BA21-0E3E95C31980}" destId="{C69FD0A3-1891-4242-9497-74663C11E639}" srcOrd="9" destOrd="0" presId="urn:microsoft.com/office/officeart/2005/8/layout/radial6"/>
    <dgm:cxn modelId="{9E040DA6-7586-434A-A625-230E49BB5458}" type="presParOf" srcId="{4E413294-0E01-FF4A-BA21-0E3E95C31980}" destId="{CEBB9A3F-F247-374C-839B-1C540A144980}" srcOrd="10" destOrd="0" presId="urn:microsoft.com/office/officeart/2005/8/layout/radial6"/>
    <dgm:cxn modelId="{282BED9A-C226-C640-91A0-77073FF0AE75}" type="presParOf" srcId="{4E413294-0E01-FF4A-BA21-0E3E95C31980}" destId="{6ECFD91A-5BEC-F34A-B21E-B26003C171C0}" srcOrd="11" destOrd="0" presId="urn:microsoft.com/office/officeart/2005/8/layout/radial6"/>
    <dgm:cxn modelId="{20B900D8-DCB0-A64F-916B-97BD24433BD4}" type="presParOf" srcId="{4E413294-0E01-FF4A-BA21-0E3E95C31980}" destId="{760F63EE-176B-1840-912F-6E437EAEC079}" srcOrd="12" destOrd="0" presId="urn:microsoft.com/office/officeart/2005/8/layout/radial6"/>
    <dgm:cxn modelId="{B5849BCC-C487-5E48-9835-A3E275053C44}" type="presParOf" srcId="{4E413294-0E01-FF4A-BA21-0E3E95C31980}" destId="{D0EFACF7-EEAE-A741-8BC2-B647289E562B}" srcOrd="13" destOrd="0" presId="urn:microsoft.com/office/officeart/2005/8/layout/radial6"/>
    <dgm:cxn modelId="{B3B43606-B33E-DE40-8972-E066DA0B16FB}" type="presParOf" srcId="{4E413294-0E01-FF4A-BA21-0E3E95C31980}" destId="{933B22EF-2B6F-884C-BFD3-A9A8AFFB3EEE}" srcOrd="14" destOrd="0" presId="urn:microsoft.com/office/officeart/2005/8/layout/radial6"/>
    <dgm:cxn modelId="{65427A83-8983-C74E-8606-F53D7A4E9677}" type="presParOf" srcId="{4E413294-0E01-FF4A-BA21-0E3E95C31980}" destId="{CA1BC8BE-E1B6-5645-93DA-A53AE7FF5243}" srcOrd="15" destOrd="0" presId="urn:microsoft.com/office/officeart/2005/8/layout/radial6"/>
    <dgm:cxn modelId="{BCF50260-0612-4745-842E-97A6D6D26456}" type="presParOf" srcId="{4E413294-0E01-FF4A-BA21-0E3E95C31980}" destId="{DBB651D3-463D-E74B-B9D2-3FC798013194}" srcOrd="16" destOrd="0" presId="urn:microsoft.com/office/officeart/2005/8/layout/radial6"/>
    <dgm:cxn modelId="{A174D04C-890B-F647-97EE-7CFFD73000E3}" type="presParOf" srcId="{4E413294-0E01-FF4A-BA21-0E3E95C31980}" destId="{294D063B-C810-E144-8781-5B6E476F9FA1}" srcOrd="17" destOrd="0" presId="urn:microsoft.com/office/officeart/2005/8/layout/radial6"/>
    <dgm:cxn modelId="{176925AC-F5F1-064C-AFAD-223B16ECCD0A}" type="presParOf" srcId="{4E413294-0E01-FF4A-BA21-0E3E95C31980}" destId="{AFFC9BD6-A911-0841-9A23-9062B62DC091}" srcOrd="18" destOrd="0" presId="urn:microsoft.com/office/officeart/2005/8/layout/radial6"/>
    <dgm:cxn modelId="{D4576648-8C6C-6E42-9D5C-C984F549C01E}" type="presParOf" srcId="{4E413294-0E01-FF4A-BA21-0E3E95C31980}" destId="{AC138FAB-F690-8A46-AA8E-4269F742513A}" srcOrd="19" destOrd="0" presId="urn:microsoft.com/office/officeart/2005/8/layout/radial6"/>
    <dgm:cxn modelId="{9A137CA2-489F-3B4E-9123-7B4F33BD9FC6}" type="presParOf" srcId="{4E413294-0E01-FF4A-BA21-0E3E95C31980}" destId="{2A2CEEDC-010E-1044-AE7B-13C09F563119}" srcOrd="20" destOrd="0" presId="urn:microsoft.com/office/officeart/2005/8/layout/radial6"/>
    <dgm:cxn modelId="{240A3687-D802-0E40-A595-B97664B158E6}" type="presParOf" srcId="{4E413294-0E01-FF4A-BA21-0E3E95C31980}" destId="{B0196F1F-4A98-C94D-A4FF-170A5F143B1E}" srcOrd="21" destOrd="0" presId="urn:microsoft.com/office/officeart/2005/8/layout/radial6"/>
    <dgm:cxn modelId="{D948CB28-E789-3D47-94C5-337DCB766A7B}" type="presParOf" srcId="{4E413294-0E01-FF4A-BA21-0E3E95C31980}" destId="{30285B0E-0D01-F948-A5C1-8A32C688A1A8}" srcOrd="22" destOrd="0" presId="urn:microsoft.com/office/officeart/2005/8/layout/radial6"/>
    <dgm:cxn modelId="{3C69336A-7B89-5344-8033-F3995F6211D9}" type="presParOf" srcId="{4E413294-0E01-FF4A-BA21-0E3E95C31980}" destId="{03196755-EE9C-CF4D-982C-F2D5548EA229}" srcOrd="23" destOrd="0" presId="urn:microsoft.com/office/officeart/2005/8/layout/radial6"/>
    <dgm:cxn modelId="{73E6A2B6-4D72-1D4C-9131-CCEF5B91E6B7}" type="presParOf" srcId="{4E413294-0E01-FF4A-BA21-0E3E95C31980}" destId="{74FDFF12-71C1-8443-9751-8B6AFB8C7A49}" srcOrd="24" destOrd="0" presId="urn:microsoft.com/office/officeart/2005/8/layout/radial6"/>
    <dgm:cxn modelId="{16C4B0D9-1F10-964F-AA13-F88082B7597C}" type="presParOf" srcId="{4E413294-0E01-FF4A-BA21-0E3E95C31980}" destId="{41F4BADD-F337-BC45-8BEF-F2448B9A9AD4}" srcOrd="25" destOrd="0" presId="urn:microsoft.com/office/officeart/2005/8/layout/radial6"/>
    <dgm:cxn modelId="{DEB159A6-3B72-AF48-954B-6CBBA6A165E6}" type="presParOf" srcId="{4E413294-0E01-FF4A-BA21-0E3E95C31980}" destId="{357BB361-C0A1-E048-8A1B-5F84C76E82F9}" srcOrd="26" destOrd="0" presId="urn:microsoft.com/office/officeart/2005/8/layout/radial6"/>
    <dgm:cxn modelId="{E859A588-85BE-254E-B5D0-3C9E61BCE976}" type="presParOf" srcId="{4E413294-0E01-FF4A-BA21-0E3E95C31980}" destId="{368BBB86-E002-D44C-B8B3-327FBE249ADF}" srcOrd="27" destOrd="0" presId="urn:microsoft.com/office/officeart/2005/8/layout/radial6"/>
    <dgm:cxn modelId="{F5B7907B-7D3F-494F-9923-0A53146FC280}" type="presParOf" srcId="{4E413294-0E01-FF4A-BA21-0E3E95C31980}" destId="{4EFD5A71-4080-7B47-9D6A-6253DD93C08C}" srcOrd="28" destOrd="0" presId="urn:microsoft.com/office/officeart/2005/8/layout/radial6"/>
    <dgm:cxn modelId="{3395CE16-E0BD-664B-8820-BF3EC03BB2BE}" type="presParOf" srcId="{4E413294-0E01-FF4A-BA21-0E3E95C31980}" destId="{8343EA25-8EF7-F94E-89B9-692F9DC4F6B1}" srcOrd="29" destOrd="0" presId="urn:microsoft.com/office/officeart/2005/8/layout/radial6"/>
    <dgm:cxn modelId="{834F0CD3-95D5-CE4B-9688-F27F8EF645BB}" type="presParOf" srcId="{4E413294-0E01-FF4A-BA21-0E3E95C31980}" destId="{A07CF8A0-7B4B-8644-9874-0673C10D8610}" srcOrd="30"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7CF8A0-7B4B-8644-9874-0673C10D8610}">
      <dsp:nvSpPr>
        <dsp:cNvPr id="0" name=""/>
        <dsp:cNvSpPr/>
      </dsp:nvSpPr>
      <dsp:spPr>
        <a:xfrm>
          <a:off x="1319538" y="430054"/>
          <a:ext cx="4828523" cy="4828523"/>
        </a:xfrm>
        <a:prstGeom prst="blockArc">
          <a:avLst>
            <a:gd name="adj1" fmla="val 14040000"/>
            <a:gd name="adj2" fmla="val 16200000"/>
            <a:gd name="adj3" fmla="val 2756"/>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368BBB86-E002-D44C-B8B3-327FBE249ADF}">
      <dsp:nvSpPr>
        <dsp:cNvPr id="0" name=""/>
        <dsp:cNvSpPr/>
      </dsp:nvSpPr>
      <dsp:spPr>
        <a:xfrm>
          <a:off x="1319538" y="430054"/>
          <a:ext cx="4828523" cy="4828523"/>
        </a:xfrm>
        <a:prstGeom prst="blockArc">
          <a:avLst>
            <a:gd name="adj1" fmla="val 11880000"/>
            <a:gd name="adj2" fmla="val 14040000"/>
            <a:gd name="adj3" fmla="val 2756"/>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74FDFF12-71C1-8443-9751-8B6AFB8C7A49}">
      <dsp:nvSpPr>
        <dsp:cNvPr id="0" name=""/>
        <dsp:cNvSpPr/>
      </dsp:nvSpPr>
      <dsp:spPr>
        <a:xfrm>
          <a:off x="1319538" y="430054"/>
          <a:ext cx="4828523" cy="4828523"/>
        </a:xfrm>
        <a:prstGeom prst="blockArc">
          <a:avLst>
            <a:gd name="adj1" fmla="val 9720000"/>
            <a:gd name="adj2" fmla="val 11880000"/>
            <a:gd name="adj3" fmla="val 2756"/>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B0196F1F-4A98-C94D-A4FF-170A5F143B1E}">
      <dsp:nvSpPr>
        <dsp:cNvPr id="0" name=""/>
        <dsp:cNvSpPr/>
      </dsp:nvSpPr>
      <dsp:spPr>
        <a:xfrm>
          <a:off x="1319538" y="430054"/>
          <a:ext cx="4828523" cy="4828523"/>
        </a:xfrm>
        <a:prstGeom prst="blockArc">
          <a:avLst>
            <a:gd name="adj1" fmla="val 7560000"/>
            <a:gd name="adj2" fmla="val 9720000"/>
            <a:gd name="adj3" fmla="val 2756"/>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AFFC9BD6-A911-0841-9A23-9062B62DC091}">
      <dsp:nvSpPr>
        <dsp:cNvPr id="0" name=""/>
        <dsp:cNvSpPr/>
      </dsp:nvSpPr>
      <dsp:spPr>
        <a:xfrm>
          <a:off x="1319538" y="430054"/>
          <a:ext cx="4828523" cy="4828523"/>
        </a:xfrm>
        <a:prstGeom prst="blockArc">
          <a:avLst>
            <a:gd name="adj1" fmla="val 5400000"/>
            <a:gd name="adj2" fmla="val 7560000"/>
            <a:gd name="adj3" fmla="val 2756"/>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CA1BC8BE-E1B6-5645-93DA-A53AE7FF5243}">
      <dsp:nvSpPr>
        <dsp:cNvPr id="0" name=""/>
        <dsp:cNvSpPr/>
      </dsp:nvSpPr>
      <dsp:spPr>
        <a:xfrm>
          <a:off x="1319538" y="430054"/>
          <a:ext cx="4828523" cy="4828523"/>
        </a:xfrm>
        <a:prstGeom prst="blockArc">
          <a:avLst>
            <a:gd name="adj1" fmla="val 3240000"/>
            <a:gd name="adj2" fmla="val 5400000"/>
            <a:gd name="adj3" fmla="val 2756"/>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760F63EE-176B-1840-912F-6E437EAEC079}">
      <dsp:nvSpPr>
        <dsp:cNvPr id="0" name=""/>
        <dsp:cNvSpPr/>
      </dsp:nvSpPr>
      <dsp:spPr>
        <a:xfrm>
          <a:off x="1319538" y="430054"/>
          <a:ext cx="4828523" cy="4828523"/>
        </a:xfrm>
        <a:prstGeom prst="blockArc">
          <a:avLst>
            <a:gd name="adj1" fmla="val 1080000"/>
            <a:gd name="adj2" fmla="val 3240000"/>
            <a:gd name="adj3" fmla="val 2756"/>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C69FD0A3-1891-4242-9497-74663C11E639}">
      <dsp:nvSpPr>
        <dsp:cNvPr id="0" name=""/>
        <dsp:cNvSpPr/>
      </dsp:nvSpPr>
      <dsp:spPr>
        <a:xfrm>
          <a:off x="1319538" y="430054"/>
          <a:ext cx="4828523" cy="4828523"/>
        </a:xfrm>
        <a:prstGeom prst="blockArc">
          <a:avLst>
            <a:gd name="adj1" fmla="val 20520000"/>
            <a:gd name="adj2" fmla="val 1080000"/>
            <a:gd name="adj3" fmla="val 2756"/>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277D14E2-9B93-D149-B3F8-8FBE95D07207}">
      <dsp:nvSpPr>
        <dsp:cNvPr id="0" name=""/>
        <dsp:cNvSpPr/>
      </dsp:nvSpPr>
      <dsp:spPr>
        <a:xfrm>
          <a:off x="1319538" y="430054"/>
          <a:ext cx="4828523" cy="4828523"/>
        </a:xfrm>
        <a:prstGeom prst="blockArc">
          <a:avLst>
            <a:gd name="adj1" fmla="val 18360000"/>
            <a:gd name="adj2" fmla="val 20520000"/>
            <a:gd name="adj3" fmla="val 2756"/>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C3238F45-1415-0440-826B-699C014FDD59}">
      <dsp:nvSpPr>
        <dsp:cNvPr id="0" name=""/>
        <dsp:cNvSpPr/>
      </dsp:nvSpPr>
      <dsp:spPr>
        <a:xfrm>
          <a:off x="1319538" y="430054"/>
          <a:ext cx="4828523" cy="4828523"/>
        </a:xfrm>
        <a:prstGeom prst="blockArc">
          <a:avLst>
            <a:gd name="adj1" fmla="val 16200000"/>
            <a:gd name="adj2" fmla="val 18360000"/>
            <a:gd name="adj3" fmla="val 2756"/>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597F9C77-A272-DB41-99F4-9F1E6ACB0220}">
      <dsp:nvSpPr>
        <dsp:cNvPr id="0" name=""/>
        <dsp:cNvSpPr/>
      </dsp:nvSpPr>
      <dsp:spPr>
        <a:xfrm>
          <a:off x="2771888" y="1875560"/>
          <a:ext cx="1923823" cy="1937511"/>
        </a:xfrm>
        <a:prstGeom prst="ellipse">
          <a:avLst/>
        </a:prstGeom>
        <a:solidFill>
          <a:schemeClr val="accent3">
            <a:lumMod val="75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de-DE" sz="1800" b="1" kern="1200" dirty="0" smtClean="0"/>
            <a:t>EU Aktionsplan: Finanzierung nachhaltiges Wachstum</a:t>
          </a:r>
          <a:endParaRPr lang="de-DE" sz="1800" b="1" kern="1200" dirty="0"/>
        </a:p>
      </dsp:txBody>
      <dsp:txXfrm>
        <a:off x="3053625" y="2159302"/>
        <a:ext cx="1360349" cy="1370027"/>
      </dsp:txXfrm>
    </dsp:sp>
    <dsp:sp modelId="{877B6A86-6289-4442-97CD-BA0BDD985DA5}">
      <dsp:nvSpPr>
        <dsp:cNvPr id="0" name=""/>
        <dsp:cNvSpPr/>
      </dsp:nvSpPr>
      <dsp:spPr>
        <a:xfrm>
          <a:off x="3013801" y="-184681"/>
          <a:ext cx="1439997" cy="1295996"/>
        </a:xfrm>
        <a:prstGeom prst="ellipse">
          <a:avLst/>
        </a:prstGeom>
        <a:solidFill>
          <a:srgbClr val="C3D69B"/>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de-DE" sz="1200" b="1" kern="1200" dirty="0" smtClean="0"/>
            <a:t>Treuhänder &amp; Investoren- pflichten</a:t>
          </a:r>
          <a:endParaRPr lang="de-DE" sz="1200" b="1" kern="1200" dirty="0"/>
        </a:p>
      </dsp:txBody>
      <dsp:txXfrm>
        <a:off x="3224684" y="5113"/>
        <a:ext cx="1018231" cy="916408"/>
      </dsp:txXfrm>
    </dsp:sp>
    <dsp:sp modelId="{FB5090BE-7F17-BE4C-8091-58ACE6C7B5F8}">
      <dsp:nvSpPr>
        <dsp:cNvPr id="0" name=""/>
        <dsp:cNvSpPr/>
      </dsp:nvSpPr>
      <dsp:spPr>
        <a:xfrm>
          <a:off x="4413317" y="270049"/>
          <a:ext cx="1439997" cy="1295996"/>
        </a:xfrm>
        <a:prstGeom prst="ellipse">
          <a:avLst/>
        </a:prstGeom>
        <a:solidFill>
          <a:srgbClr val="C3D69B"/>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de-DE" sz="1200" b="1" kern="1200" dirty="0" smtClean="0">
              <a:latin typeface="Arial"/>
              <a:cs typeface="Arial"/>
            </a:rPr>
            <a:t>Green Bond Standards </a:t>
          </a:r>
          <a:br>
            <a:rPr lang="de-DE" sz="1200" b="1" kern="1200" dirty="0" smtClean="0">
              <a:latin typeface="Arial"/>
              <a:cs typeface="Arial"/>
            </a:rPr>
          </a:br>
          <a:r>
            <a:rPr lang="de-DE" sz="1000" b="0" i="0" kern="1200" dirty="0" smtClean="0">
              <a:latin typeface="Arial"/>
              <a:cs typeface="Arial"/>
            </a:rPr>
            <a:t>(langfristig EU Eco-Label für Finanzprodukte)</a:t>
          </a:r>
          <a:endParaRPr lang="de-DE" sz="1000" b="0" i="0" kern="1200" dirty="0">
            <a:latin typeface="Arial"/>
            <a:cs typeface="Arial"/>
          </a:endParaRPr>
        </a:p>
      </dsp:txBody>
      <dsp:txXfrm>
        <a:off x="4624200" y="459843"/>
        <a:ext cx="1018231" cy="916408"/>
      </dsp:txXfrm>
    </dsp:sp>
    <dsp:sp modelId="{9CA52D23-E52C-0344-8989-246977484B97}">
      <dsp:nvSpPr>
        <dsp:cNvPr id="0" name=""/>
        <dsp:cNvSpPr/>
      </dsp:nvSpPr>
      <dsp:spPr>
        <a:xfrm>
          <a:off x="5278265" y="1460548"/>
          <a:ext cx="1439997" cy="1295996"/>
        </a:xfrm>
        <a:prstGeom prst="ellipse">
          <a:avLst/>
        </a:prstGeom>
        <a:solidFill>
          <a:srgbClr val="C3D69B"/>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de-DE" sz="1200" b="1" kern="1200" dirty="0" smtClean="0"/>
            <a:t>Nachhaltige Investitionen</a:t>
          </a:r>
          <a:endParaRPr lang="de-DE" sz="1200" b="1" kern="1200" dirty="0"/>
        </a:p>
      </dsp:txBody>
      <dsp:txXfrm>
        <a:off x="5489148" y="1650342"/>
        <a:ext cx="1018231" cy="916408"/>
      </dsp:txXfrm>
    </dsp:sp>
    <dsp:sp modelId="{CEBB9A3F-F247-374C-839B-1C540A144980}">
      <dsp:nvSpPr>
        <dsp:cNvPr id="0" name=""/>
        <dsp:cNvSpPr/>
      </dsp:nvSpPr>
      <dsp:spPr>
        <a:xfrm>
          <a:off x="5278265" y="2932086"/>
          <a:ext cx="1439997" cy="1295996"/>
        </a:xfrm>
        <a:prstGeom prst="ellipse">
          <a:avLst/>
        </a:prstGeom>
        <a:solidFill>
          <a:srgbClr val="C3D69B"/>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de-DE" sz="1200" b="1" kern="1200" dirty="0" smtClean="0"/>
            <a:t>Nachhaltigkeit in der Finanzberatung</a:t>
          </a:r>
          <a:endParaRPr lang="de-DE" sz="1200" b="1" kern="1200" dirty="0"/>
        </a:p>
      </dsp:txBody>
      <dsp:txXfrm>
        <a:off x="5489148" y="3121880"/>
        <a:ext cx="1018231" cy="916408"/>
      </dsp:txXfrm>
    </dsp:sp>
    <dsp:sp modelId="{D0EFACF7-EEAE-A741-8BC2-B647289E562B}">
      <dsp:nvSpPr>
        <dsp:cNvPr id="0" name=""/>
        <dsp:cNvSpPr/>
      </dsp:nvSpPr>
      <dsp:spPr>
        <a:xfrm>
          <a:off x="4413317" y="4122586"/>
          <a:ext cx="1439997" cy="1295996"/>
        </a:xfrm>
        <a:prstGeom prst="ellipse">
          <a:avLst/>
        </a:prstGeom>
        <a:solidFill>
          <a:srgbClr val="C3D69B"/>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de-DE" sz="1200" b="1" kern="1200" dirty="0" smtClean="0"/>
            <a:t>Climate Benchmarks</a:t>
          </a:r>
          <a:endParaRPr lang="de-DE" sz="1200" b="1" kern="1200" dirty="0"/>
        </a:p>
      </dsp:txBody>
      <dsp:txXfrm>
        <a:off x="4624200" y="4312380"/>
        <a:ext cx="1018231" cy="916408"/>
      </dsp:txXfrm>
    </dsp:sp>
    <dsp:sp modelId="{DBB651D3-463D-E74B-B9D2-3FC798013194}">
      <dsp:nvSpPr>
        <dsp:cNvPr id="0" name=""/>
        <dsp:cNvSpPr/>
      </dsp:nvSpPr>
      <dsp:spPr>
        <a:xfrm>
          <a:off x="3013801" y="4577316"/>
          <a:ext cx="1439997" cy="1295996"/>
        </a:xfrm>
        <a:prstGeom prst="ellipse">
          <a:avLst/>
        </a:prstGeom>
        <a:solidFill>
          <a:srgbClr val="C3D69B"/>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de-DE" sz="1200" b="1" kern="1200" dirty="0" smtClean="0"/>
            <a:t>Aufnahme von ESG-Aspekten bei Ratings und Marktanalysen</a:t>
          </a:r>
          <a:endParaRPr lang="de-DE" sz="1200" b="1" kern="1200" dirty="0"/>
        </a:p>
      </dsp:txBody>
      <dsp:txXfrm>
        <a:off x="3224684" y="4767110"/>
        <a:ext cx="1018231" cy="916408"/>
      </dsp:txXfrm>
    </dsp:sp>
    <dsp:sp modelId="{AC138FAB-F690-8A46-AA8E-4269F742513A}">
      <dsp:nvSpPr>
        <dsp:cNvPr id="0" name=""/>
        <dsp:cNvSpPr/>
      </dsp:nvSpPr>
      <dsp:spPr>
        <a:xfrm>
          <a:off x="1614285" y="4122586"/>
          <a:ext cx="1439997" cy="1295996"/>
        </a:xfrm>
        <a:prstGeom prst="ellipse">
          <a:avLst/>
        </a:prstGeom>
        <a:solidFill>
          <a:srgbClr val="C3D69B"/>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de-DE" sz="1200" b="1" kern="1200" dirty="0" smtClean="0"/>
            <a:t>Nachhaltigkeit in Aufsichts-vorschriften</a:t>
          </a:r>
          <a:endParaRPr lang="de-DE" sz="1200" b="1" kern="1200" dirty="0"/>
        </a:p>
      </dsp:txBody>
      <dsp:txXfrm>
        <a:off x="1825168" y="4312380"/>
        <a:ext cx="1018231" cy="916408"/>
      </dsp:txXfrm>
    </dsp:sp>
    <dsp:sp modelId="{30285B0E-0D01-F948-A5C1-8A32C688A1A8}">
      <dsp:nvSpPr>
        <dsp:cNvPr id="0" name=""/>
        <dsp:cNvSpPr/>
      </dsp:nvSpPr>
      <dsp:spPr>
        <a:xfrm>
          <a:off x="749336" y="2932086"/>
          <a:ext cx="1439997" cy="1295996"/>
        </a:xfrm>
        <a:prstGeom prst="ellipse">
          <a:avLst/>
        </a:prstGeom>
        <a:solidFill>
          <a:srgbClr val="C3D69B"/>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de-DE" sz="1200" b="1" kern="1200" dirty="0" smtClean="0"/>
            <a:t>Überarbeitung der </a:t>
          </a:r>
          <a:br>
            <a:rPr lang="de-DE" sz="1200" b="1" kern="1200" dirty="0" smtClean="0"/>
          </a:br>
          <a:r>
            <a:rPr lang="de-DE" sz="1200" b="1" kern="1200" dirty="0" smtClean="0"/>
            <a:t>CSR-Richtlinie</a:t>
          </a:r>
          <a:endParaRPr lang="de-DE" sz="1200" b="1" kern="1200" dirty="0"/>
        </a:p>
      </dsp:txBody>
      <dsp:txXfrm>
        <a:off x="960219" y="3121880"/>
        <a:ext cx="1018231" cy="916408"/>
      </dsp:txXfrm>
    </dsp:sp>
    <dsp:sp modelId="{41F4BADD-F337-BC45-8BEF-F2448B9A9AD4}">
      <dsp:nvSpPr>
        <dsp:cNvPr id="0" name=""/>
        <dsp:cNvSpPr/>
      </dsp:nvSpPr>
      <dsp:spPr>
        <a:xfrm>
          <a:off x="749336" y="1460548"/>
          <a:ext cx="1439997" cy="1295996"/>
        </a:xfrm>
        <a:prstGeom prst="ellipse">
          <a:avLst/>
        </a:prstGeom>
        <a:solidFill>
          <a:srgbClr val="C3D69B"/>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de-DE" sz="1200" b="1" kern="1200" dirty="0" smtClean="0"/>
            <a:t>Nachhaltige Unternehmens-führung</a:t>
          </a:r>
          <a:endParaRPr lang="de-DE" sz="1200" b="1" kern="1200" dirty="0"/>
        </a:p>
      </dsp:txBody>
      <dsp:txXfrm>
        <a:off x="960219" y="1650342"/>
        <a:ext cx="1018231" cy="916408"/>
      </dsp:txXfrm>
    </dsp:sp>
    <dsp:sp modelId="{4EFD5A71-4080-7B47-9D6A-6253DD93C08C}">
      <dsp:nvSpPr>
        <dsp:cNvPr id="0" name=""/>
        <dsp:cNvSpPr/>
      </dsp:nvSpPr>
      <dsp:spPr>
        <a:xfrm>
          <a:off x="1614285" y="270049"/>
          <a:ext cx="1439997" cy="1295996"/>
        </a:xfrm>
        <a:prstGeom prst="ellipse">
          <a:avLst/>
        </a:prstGeom>
        <a:solidFill>
          <a:srgbClr val="C3D69B"/>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de-DE" sz="1200" b="1" kern="1200" dirty="0" smtClean="0"/>
            <a:t>Taxonomie der Nachhaltigkeit</a:t>
          </a:r>
          <a:endParaRPr lang="de-DE" sz="1200" b="1" kern="1200" dirty="0"/>
        </a:p>
      </dsp:txBody>
      <dsp:txXfrm>
        <a:off x="1825168" y="459843"/>
        <a:ext cx="1018231" cy="916408"/>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dirty="0"/>
          </a:p>
        </p:txBody>
      </p:sp>
      <p:sp>
        <p:nvSpPr>
          <p:cNvPr id="3" name="Datumsplatzhalt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5E733D1-E031-5D4F-9D80-FFEBA0AAF4BD}" type="datetimeFigureOut">
              <a:rPr lang="de-DE" smtClean="0"/>
              <a:pPr/>
              <a:t>23.11.19</a:t>
            </a:fld>
            <a:endParaRPr lang="de-DE" dirty="0"/>
          </a:p>
        </p:txBody>
      </p:sp>
      <p:sp>
        <p:nvSpPr>
          <p:cNvPr id="4" name="Fußzeilenplatzhalt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dirty="0"/>
          </a:p>
        </p:txBody>
      </p:sp>
      <p:sp>
        <p:nvSpPr>
          <p:cNvPr id="5" name="Foliennummernplatzhalt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EE9D34C-4D08-CD44-888C-92F328BD9496}" type="slidenum">
              <a:rPr lang="de-DE" smtClean="0"/>
              <a:pPr/>
              <a:t>‹Nr.›</a:t>
            </a:fld>
            <a:endParaRPr lang="de-DE" dirty="0"/>
          </a:p>
        </p:txBody>
      </p:sp>
    </p:spTree>
    <p:extLst>
      <p:ext uri="{BB962C8B-B14F-4D97-AF65-F5344CB8AC3E}">
        <p14:creationId xmlns:p14="http://schemas.microsoft.com/office/powerpoint/2010/main" val="20048009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dirty="0"/>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8B9D46-DBC8-C64C-8655-D1FB6BCF55C8}" type="datetimeFigureOut">
              <a:rPr lang="de-DE" smtClean="0"/>
              <a:pPr/>
              <a:t>23.11.19</a:t>
            </a:fld>
            <a:endParaRPr lang="de-DE" dirty="0"/>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dirty="0"/>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e-AT" smtClean="0"/>
              <a:t>Mastertextformat bearbeiten</a:t>
            </a:r>
          </a:p>
          <a:p>
            <a:pPr lvl="1"/>
            <a:r>
              <a:rPr lang="de-AT" smtClean="0"/>
              <a:t>Zweite Ebene</a:t>
            </a:r>
          </a:p>
          <a:p>
            <a:pPr lvl="2"/>
            <a:r>
              <a:rPr lang="de-AT" smtClean="0"/>
              <a:t>Dritte Ebene</a:t>
            </a:r>
          </a:p>
          <a:p>
            <a:pPr lvl="3"/>
            <a:r>
              <a:rPr lang="de-AT" smtClean="0"/>
              <a:t>Vierte Ebene</a:t>
            </a:r>
          </a:p>
          <a:p>
            <a:pPr lvl="4"/>
            <a:r>
              <a:rPr lang="de-AT"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dirty="0"/>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1971215-0A27-3F46-8480-BA988ED06396}" type="slidenum">
              <a:rPr lang="de-DE" smtClean="0"/>
              <a:pPr/>
              <a:t>‹Nr.›</a:t>
            </a:fld>
            <a:endParaRPr lang="de-DE" dirty="0"/>
          </a:p>
        </p:txBody>
      </p:sp>
    </p:spTree>
    <p:extLst>
      <p:ext uri="{BB962C8B-B14F-4D97-AF65-F5344CB8AC3E}">
        <p14:creationId xmlns:p14="http://schemas.microsoft.com/office/powerpoint/2010/main" val="315090938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6CB468C1-1663-D74E-8EBF-26567FA0262C}" type="slidenum">
              <a:rPr lang="de-AT">
                <a:latin typeface="Arial" pitchFamily="-84" charset="0"/>
              </a:rPr>
              <a:pPr/>
              <a:t>10</a:t>
            </a:fld>
            <a:endParaRPr lang="de-AT" dirty="0">
              <a:latin typeface="Arial" pitchFamily="-84" charset="0"/>
            </a:endParaRPr>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endParaRPr lang="de-DE" dirty="0">
              <a:latin typeface="Arial" pitchFamily="-84" charset="0"/>
              <a:ea typeface="ＭＳ Ｐゴシック" pitchFamily="-84" charset="-128"/>
              <a:cs typeface="ＭＳ Ｐゴシック" pitchFamily="-8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15228053-1CF2-5947-AE1A-53C17E77E1F0}" type="slidenum">
              <a:rPr lang="de-AT">
                <a:latin typeface="Arial" pitchFamily="-84" charset="0"/>
              </a:rPr>
              <a:pPr/>
              <a:t>11</a:t>
            </a:fld>
            <a:endParaRPr lang="de-AT" dirty="0">
              <a:latin typeface="Arial" pitchFamily="-84" charset="0"/>
            </a:endParaRPr>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pPr eaLnBrk="1" hangingPunct="1"/>
            <a:endParaRPr lang="de-DE" dirty="0">
              <a:latin typeface="Arial" pitchFamily="-84" charset="0"/>
              <a:ea typeface="ＭＳ Ｐゴシック" pitchFamily="-84" charset="-128"/>
              <a:cs typeface="ＭＳ Ｐゴシック" pitchFamily="-8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hdr" sz="quarter"/>
          </p:nvPr>
        </p:nvSpPr>
        <p:spPr>
          <a:noFill/>
        </p:spPr>
        <p:txBody>
          <a:bodyPr/>
          <a:lstStyle/>
          <a:p>
            <a:r>
              <a:rPr lang="de-DE" dirty="0">
                <a:latin typeface="Arial" pitchFamily="-102" charset="0"/>
                <a:ea typeface="ＭＳ Ｐゴシック" pitchFamily="-102" charset="-128"/>
                <a:cs typeface="ＭＳ Ｐゴシック" pitchFamily="-102" charset="-128"/>
              </a:rPr>
              <a:t>Uni_Wien_2010_WS_ecommerce.ppt</a:t>
            </a:r>
          </a:p>
        </p:txBody>
      </p:sp>
      <p:sp>
        <p:nvSpPr>
          <p:cNvPr id="78851" name="Rectangle 7"/>
          <p:cNvSpPr>
            <a:spLocks noGrp="1" noChangeArrowheads="1"/>
          </p:cNvSpPr>
          <p:nvPr>
            <p:ph type="sldNum" sz="quarter" idx="5"/>
          </p:nvPr>
        </p:nvSpPr>
        <p:spPr>
          <a:noFill/>
        </p:spPr>
        <p:txBody>
          <a:bodyPr/>
          <a:lstStyle/>
          <a:p>
            <a:fld id="{6CF9A7FD-6A45-D748-8B2B-30BF29366142}" type="slidenum">
              <a:rPr lang="de-DE">
                <a:latin typeface="Arial" pitchFamily="-102" charset="0"/>
                <a:ea typeface="ＭＳ Ｐゴシック" pitchFamily="-102" charset="-128"/>
                <a:cs typeface="ＭＳ Ｐゴシック" pitchFamily="-102" charset="-128"/>
              </a:rPr>
              <a:pPr/>
              <a:t>20</a:t>
            </a:fld>
            <a:endParaRPr lang="de-DE" dirty="0">
              <a:latin typeface="Arial" pitchFamily="-102" charset="0"/>
              <a:ea typeface="ＭＳ Ｐゴシック" pitchFamily="-102" charset="-128"/>
              <a:cs typeface="ＭＳ Ｐゴシック" pitchFamily="-102" charset="-128"/>
            </a:endParaRPr>
          </a:p>
        </p:txBody>
      </p:sp>
      <p:sp>
        <p:nvSpPr>
          <p:cNvPr id="78852" name="Rectangle 2"/>
          <p:cNvSpPr>
            <a:spLocks noGrp="1" noRot="1" noChangeAspect="1" noChangeArrowheads="1" noTextEdit="1"/>
          </p:cNvSpPr>
          <p:nvPr>
            <p:ph type="sldImg"/>
          </p:nvPr>
        </p:nvSpPr>
        <p:spPr>
          <a:ln/>
        </p:spPr>
      </p:sp>
      <p:sp>
        <p:nvSpPr>
          <p:cNvPr id="78853" name="Rectangle 3"/>
          <p:cNvSpPr>
            <a:spLocks noGrp="1" noChangeArrowheads="1"/>
          </p:cNvSpPr>
          <p:nvPr>
            <p:ph type="body" idx="1"/>
          </p:nvPr>
        </p:nvSpPr>
        <p:spPr>
          <a:noFill/>
          <a:ln/>
        </p:spPr>
        <p:txBody>
          <a:bodyPr/>
          <a:lstStyle/>
          <a:p>
            <a:pPr eaLnBrk="1" hangingPunct="1"/>
            <a:r>
              <a:rPr lang="de-DE" dirty="0">
                <a:latin typeface="Arial" pitchFamily="-102" charset="0"/>
                <a:ea typeface="ＭＳ Ｐゴシック" pitchFamily="-102" charset="-128"/>
                <a:cs typeface="ＭＳ Ｐゴシック" pitchFamily="-102" charset="-128"/>
              </a:rPr>
              <a:t>WU_Seite 9</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Kopfzeilenplatzhalter 3"/>
          <p:cNvSpPr>
            <a:spLocks noGrp="1"/>
          </p:cNvSpPr>
          <p:nvPr>
            <p:ph type="hdr" sz="quarter" idx="10"/>
          </p:nvPr>
        </p:nvSpPr>
        <p:spPr/>
        <p:txBody>
          <a:bodyPr/>
          <a:lstStyle/>
          <a:p>
            <a:pPr>
              <a:defRPr/>
            </a:pPr>
            <a:r>
              <a:rPr lang="de-DE" dirty="0" smtClean="0"/>
              <a:t>ARS_10_11_AML.ppt</a:t>
            </a:r>
            <a:endParaRPr lang="de-DE" dirty="0"/>
          </a:p>
        </p:txBody>
      </p:sp>
      <p:sp>
        <p:nvSpPr>
          <p:cNvPr id="5" name="Datumsplatzhalter 4"/>
          <p:cNvSpPr>
            <a:spLocks noGrp="1"/>
          </p:cNvSpPr>
          <p:nvPr>
            <p:ph type="dt" idx="11"/>
          </p:nvPr>
        </p:nvSpPr>
        <p:spPr/>
        <p:txBody>
          <a:bodyPr/>
          <a:lstStyle/>
          <a:p>
            <a:pPr>
              <a:defRPr/>
            </a:pPr>
            <a:fld id="{8F6D3B71-7D89-5840-BD8C-1E7DB19536A7}" type="datetime1">
              <a:rPr lang="en-GB" smtClean="0"/>
              <a:pPr>
                <a:defRPr/>
              </a:pPr>
              <a:t>23.11.19</a:t>
            </a:fld>
            <a:r>
              <a:rPr lang="en-GB" dirty="0" smtClean="0"/>
              <a:t>Date</a:t>
            </a:r>
            <a:endParaRPr lang="en-GB" dirty="0"/>
          </a:p>
        </p:txBody>
      </p:sp>
      <p:sp>
        <p:nvSpPr>
          <p:cNvPr id="6" name="Foliennummernplatzhalter 5"/>
          <p:cNvSpPr>
            <a:spLocks noGrp="1"/>
          </p:cNvSpPr>
          <p:nvPr>
            <p:ph type="sldNum" sz="quarter" idx="12"/>
          </p:nvPr>
        </p:nvSpPr>
        <p:spPr/>
        <p:txBody>
          <a:bodyPr/>
          <a:lstStyle/>
          <a:p>
            <a:pPr>
              <a:defRPr/>
            </a:pPr>
            <a:fld id="{5AF029FF-0519-9C41-AFBA-3EB7BB6F0006}" type="slidenum">
              <a:rPr lang="en-GB" smtClean="0"/>
              <a:pPr>
                <a:defRPr/>
              </a:pPr>
              <a:t>66</a:t>
            </a:fld>
            <a:endParaRPr lang="en-GB" dirty="0"/>
          </a:p>
        </p:txBody>
      </p:sp>
    </p:spTree>
    <p:extLst>
      <p:ext uri="{BB962C8B-B14F-4D97-AF65-F5344CB8AC3E}">
        <p14:creationId xmlns:p14="http://schemas.microsoft.com/office/powerpoint/2010/main" val="13016675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906F5F3F-BED8-7846-9171-C0AE543B0D9A}" type="slidenum">
              <a:rPr lang="de-DE"/>
              <a:pPr/>
              <a:t>67</a:t>
            </a:fld>
            <a:endParaRPr lang="de-DE" dirty="0"/>
          </a:p>
        </p:txBody>
      </p:sp>
      <p:sp>
        <p:nvSpPr>
          <p:cNvPr id="641026" name="Rectangle 1031"/>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10AAA85F-B94F-114D-B781-B35C5500D059}" type="slidenum">
              <a:rPr lang="de-AT" sz="1200"/>
              <a:pPr algn="r"/>
              <a:t>67</a:t>
            </a:fld>
            <a:endParaRPr lang="de-AT" sz="1200" dirty="0"/>
          </a:p>
        </p:txBody>
      </p:sp>
      <p:sp>
        <p:nvSpPr>
          <p:cNvPr id="641027"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641028" name="Rectangle 3"/>
          <p:cNvSpPr>
            <a:spLocks noGrp="1" noChangeArrowheads="1"/>
          </p:cNvSpPr>
          <p:nvPr>
            <p:ph type="body" idx="1"/>
          </p:nvPr>
        </p:nvSpPr>
        <p:spPr bwMode="auto">
          <a:xfrm>
            <a:off x="685800" y="4343400"/>
            <a:ext cx="5486400" cy="4114800"/>
          </a:xfrm>
          <a:prstGeom prst="rect">
            <a:avLst/>
          </a:prstGeom>
          <a:noFill/>
          <a:ln>
            <a:solidFill>
              <a:srgbClr val="000000"/>
            </a:solidFill>
            <a:miter lim="800000"/>
            <a:headEnd/>
            <a:tailEnd/>
          </a:ln>
        </p:spPr>
        <p:txBody>
          <a:bodyPr>
            <a:prstTxWarp prst="textNoShape">
              <a:avLst/>
            </a:prstTxWarp>
          </a:bodyPr>
          <a:lstStyle/>
          <a:p>
            <a:pPr>
              <a:spcBef>
                <a:spcPct val="0"/>
              </a:spcBef>
            </a:pPr>
            <a:endParaRPr lang="de-DE"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02D14E6B-2199-FC48-828E-1058DB003D4F}" type="slidenum">
              <a:rPr lang="de-DE"/>
              <a:pPr/>
              <a:t>68</a:t>
            </a:fld>
            <a:endParaRPr lang="de-DE" dirty="0"/>
          </a:p>
        </p:txBody>
      </p:sp>
      <p:sp>
        <p:nvSpPr>
          <p:cNvPr id="653314" name="Rectangle 1031"/>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71002A52-9A5C-744F-9E34-84607873D783}" type="slidenum">
              <a:rPr lang="de-AT" sz="1200"/>
              <a:pPr algn="r"/>
              <a:t>68</a:t>
            </a:fld>
            <a:endParaRPr lang="de-AT" sz="1200" dirty="0"/>
          </a:p>
        </p:txBody>
      </p:sp>
      <p:sp>
        <p:nvSpPr>
          <p:cNvPr id="653315"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653316" name="Rectangle 3"/>
          <p:cNvSpPr>
            <a:spLocks noGrp="1" noChangeArrowheads="1"/>
          </p:cNvSpPr>
          <p:nvPr>
            <p:ph type="body" idx="1"/>
          </p:nvPr>
        </p:nvSpPr>
        <p:spPr bwMode="auto">
          <a:xfrm>
            <a:off x="685800" y="4343400"/>
            <a:ext cx="5486400" cy="4114800"/>
          </a:xfrm>
          <a:prstGeom prst="rect">
            <a:avLst/>
          </a:prstGeom>
          <a:noFill/>
          <a:ln>
            <a:solidFill>
              <a:srgbClr val="000000"/>
            </a:solidFill>
            <a:miter lim="800000"/>
            <a:headEnd/>
            <a:tailEnd/>
          </a:ln>
        </p:spPr>
        <p:txBody>
          <a:bodyPr>
            <a:prstTxWarp prst="textNoShape">
              <a:avLst/>
            </a:prstTxWarp>
          </a:bodyPr>
          <a:lstStyle/>
          <a:p>
            <a:pPr>
              <a:spcBef>
                <a:spcPct val="0"/>
              </a:spcBef>
            </a:pPr>
            <a:endParaRPr lang="de-DE"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730" name="Rectangle 2"/>
          <p:cNvSpPr>
            <a:spLocks noGrp="1" noChangeArrowheads="1"/>
          </p:cNvSpPr>
          <p:nvPr>
            <p:ph type="hdr" sz="quarter"/>
          </p:nvPr>
        </p:nvSpPr>
        <p:spPr>
          <a:noFill/>
        </p:spPr>
        <p:txBody>
          <a:bodyPr/>
          <a:lstStyle/>
          <a:p>
            <a:r>
              <a:rPr lang="de-DE" dirty="0">
                <a:latin typeface="Arial" pitchFamily="-102" charset="0"/>
                <a:ea typeface="ＭＳ Ｐゴシック" pitchFamily="-102" charset="-128"/>
                <a:cs typeface="ＭＳ Ｐゴシック" pitchFamily="-102" charset="-128"/>
              </a:rPr>
              <a:t>ARS_10_11_AML.ppt</a:t>
            </a:r>
          </a:p>
        </p:txBody>
      </p:sp>
      <p:sp>
        <p:nvSpPr>
          <p:cNvPr id="329731" name="Rectangle 3"/>
          <p:cNvSpPr txBox="1">
            <a:spLocks noGrp="1" noChangeArrowheads="1"/>
          </p:cNvSpPr>
          <p:nvPr/>
        </p:nvSpPr>
        <p:spPr bwMode="auto">
          <a:xfrm>
            <a:off x="3884377" y="0"/>
            <a:ext cx="2972015" cy="457495"/>
          </a:xfrm>
          <a:prstGeom prst="rect">
            <a:avLst/>
          </a:prstGeom>
          <a:noFill/>
          <a:ln w="9525">
            <a:noFill/>
            <a:miter lim="800000"/>
            <a:headEnd/>
            <a:tailEnd/>
          </a:ln>
        </p:spPr>
        <p:txBody>
          <a:bodyPr lIns="90928" tIns="45464" rIns="90928" bIns="45464">
            <a:prstTxWarp prst="textNoShape">
              <a:avLst/>
            </a:prstTxWarp>
          </a:bodyPr>
          <a:lstStyle/>
          <a:p>
            <a:pPr algn="r" defTabSz="909638"/>
            <a:r>
              <a:rPr lang="en-GB" sz="1200" b="0" dirty="0">
                <a:solidFill>
                  <a:schemeClr val="tx1"/>
                </a:solidFill>
              </a:rPr>
              <a:t>Date</a:t>
            </a:r>
          </a:p>
        </p:txBody>
      </p:sp>
      <p:sp>
        <p:nvSpPr>
          <p:cNvPr id="329732" name="Rectangle 7"/>
          <p:cNvSpPr txBox="1">
            <a:spLocks noGrp="1" noChangeArrowheads="1"/>
          </p:cNvSpPr>
          <p:nvPr/>
        </p:nvSpPr>
        <p:spPr bwMode="auto">
          <a:xfrm>
            <a:off x="3884377" y="8685035"/>
            <a:ext cx="2972015" cy="457495"/>
          </a:xfrm>
          <a:prstGeom prst="rect">
            <a:avLst/>
          </a:prstGeom>
          <a:noFill/>
          <a:ln w="9525">
            <a:noFill/>
            <a:miter lim="800000"/>
            <a:headEnd/>
            <a:tailEnd/>
          </a:ln>
        </p:spPr>
        <p:txBody>
          <a:bodyPr lIns="90928" tIns="45464" rIns="90928" bIns="45464" anchor="b">
            <a:prstTxWarp prst="textNoShape">
              <a:avLst/>
            </a:prstTxWarp>
          </a:bodyPr>
          <a:lstStyle/>
          <a:p>
            <a:pPr algn="r" defTabSz="909638"/>
            <a:fld id="{40BF37D5-7D4E-AF41-837A-8C277D8F0429}" type="slidenum">
              <a:rPr lang="en-GB" sz="1200" b="0">
                <a:solidFill>
                  <a:schemeClr val="tx1"/>
                </a:solidFill>
              </a:rPr>
              <a:pPr algn="r" defTabSz="909638"/>
              <a:t>89</a:t>
            </a:fld>
            <a:endParaRPr lang="en-GB" sz="1200" b="0" dirty="0">
              <a:solidFill>
                <a:schemeClr val="tx1"/>
              </a:solidFill>
            </a:endParaRPr>
          </a:p>
        </p:txBody>
      </p:sp>
      <p:sp>
        <p:nvSpPr>
          <p:cNvPr id="329733" name="Rectangle 2"/>
          <p:cNvSpPr>
            <a:spLocks noGrp="1" noRot="1" noChangeAspect="1" noChangeArrowheads="1" noTextEdit="1"/>
          </p:cNvSpPr>
          <p:nvPr>
            <p:ph type="sldImg"/>
          </p:nvPr>
        </p:nvSpPr>
        <p:spPr>
          <a:ln/>
        </p:spPr>
      </p:sp>
      <p:sp>
        <p:nvSpPr>
          <p:cNvPr id="329734" name="Rectangle 3"/>
          <p:cNvSpPr>
            <a:spLocks noGrp="1" noChangeArrowheads="1"/>
          </p:cNvSpPr>
          <p:nvPr>
            <p:ph type="body" idx="1"/>
          </p:nvPr>
        </p:nvSpPr>
        <p:spPr>
          <a:noFill/>
          <a:ln/>
        </p:spPr>
        <p:txBody>
          <a:bodyPr/>
          <a:lstStyle/>
          <a:p>
            <a:pPr eaLnBrk="1" hangingPunct="1">
              <a:spcBef>
                <a:spcPct val="20000"/>
              </a:spcBef>
              <a:spcAft>
                <a:spcPct val="20000"/>
              </a:spcAft>
              <a:buSzPct val="90000"/>
            </a:pPr>
            <a:endParaRPr lang="de-AT" sz="2000" b="1" dirty="0">
              <a:solidFill>
                <a:schemeClr val="bg2"/>
              </a:solidFill>
              <a:latin typeface="Arial" pitchFamily="-102" charset="0"/>
              <a:ea typeface="ＭＳ Ｐゴシック" pitchFamily="-102"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Kopfzeilenplatzhalter 3"/>
          <p:cNvSpPr>
            <a:spLocks noGrp="1"/>
          </p:cNvSpPr>
          <p:nvPr>
            <p:ph type="hdr" sz="quarter" idx="10"/>
          </p:nvPr>
        </p:nvSpPr>
        <p:spPr/>
        <p:txBody>
          <a:bodyPr/>
          <a:lstStyle/>
          <a:p>
            <a:pPr>
              <a:defRPr/>
            </a:pPr>
            <a:r>
              <a:rPr lang="de-DE" dirty="0" smtClean="0"/>
              <a:t>ARS_10_11_AML.ppt</a:t>
            </a:r>
            <a:endParaRPr lang="de-DE" dirty="0"/>
          </a:p>
        </p:txBody>
      </p:sp>
      <p:sp>
        <p:nvSpPr>
          <p:cNvPr id="5" name="Datumsplatzhalter 4"/>
          <p:cNvSpPr>
            <a:spLocks noGrp="1"/>
          </p:cNvSpPr>
          <p:nvPr>
            <p:ph type="dt" idx="11"/>
          </p:nvPr>
        </p:nvSpPr>
        <p:spPr/>
        <p:txBody>
          <a:bodyPr/>
          <a:lstStyle/>
          <a:p>
            <a:pPr>
              <a:defRPr/>
            </a:pPr>
            <a:fld id="{8F6D3B71-7D89-5840-BD8C-1E7DB19536A7}" type="datetime1">
              <a:rPr lang="en-GB" smtClean="0"/>
              <a:pPr>
                <a:defRPr/>
              </a:pPr>
              <a:t>23.11.19</a:t>
            </a:fld>
            <a:r>
              <a:rPr lang="en-GB" dirty="0" smtClean="0"/>
              <a:t>Date</a:t>
            </a:r>
            <a:endParaRPr lang="en-GB" dirty="0"/>
          </a:p>
        </p:txBody>
      </p:sp>
      <p:sp>
        <p:nvSpPr>
          <p:cNvPr id="6" name="Foliennummernplatzhalter 5"/>
          <p:cNvSpPr>
            <a:spLocks noGrp="1"/>
          </p:cNvSpPr>
          <p:nvPr>
            <p:ph type="sldNum" sz="quarter" idx="12"/>
          </p:nvPr>
        </p:nvSpPr>
        <p:spPr/>
        <p:txBody>
          <a:bodyPr/>
          <a:lstStyle/>
          <a:p>
            <a:pPr>
              <a:defRPr/>
            </a:pPr>
            <a:fld id="{5AF029FF-0519-9C41-AFBA-3EB7BB6F0006}" type="slidenum">
              <a:rPr lang="en-GB" smtClean="0"/>
              <a:pPr>
                <a:defRPr/>
              </a:pPr>
              <a:t>94</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eckblatt">
    <p:spTree>
      <p:nvGrpSpPr>
        <p:cNvPr id="1" name=""/>
        <p:cNvGrpSpPr/>
        <p:nvPr/>
      </p:nvGrpSpPr>
      <p:grpSpPr>
        <a:xfrm>
          <a:off x="0" y="0"/>
          <a:ext cx="0" cy="0"/>
          <a:chOff x="0" y="0"/>
          <a:chExt cx="0" cy="0"/>
        </a:xfrm>
      </p:grpSpPr>
      <p:sp>
        <p:nvSpPr>
          <p:cNvPr id="2" name="Titel 1"/>
          <p:cNvSpPr>
            <a:spLocks noGrp="1"/>
          </p:cNvSpPr>
          <p:nvPr>
            <p:ph type="ctrTitle"/>
          </p:nvPr>
        </p:nvSpPr>
        <p:spPr>
          <a:xfrm>
            <a:off x="762000" y="1447800"/>
            <a:ext cx="7620000" cy="2003425"/>
          </a:xfrm>
        </p:spPr>
        <p:txBody>
          <a:bodyPr anchor="t">
            <a:noAutofit/>
          </a:bodyPr>
          <a:lstStyle>
            <a:lvl1pPr algn="ctr">
              <a:defRPr sz="4800">
                <a:solidFill>
                  <a:schemeClr val="tx1">
                    <a:lumMod val="65000"/>
                    <a:lumOff val="35000"/>
                  </a:schemeClr>
                </a:solidFill>
              </a:defRPr>
            </a:lvl1pPr>
          </a:lstStyle>
          <a:p>
            <a:r>
              <a:rPr lang="de-AT" dirty="0" smtClean="0"/>
              <a:t>Mastertitelformat bearbeiten</a:t>
            </a:r>
            <a:endParaRPr lang="de-DE" dirty="0"/>
          </a:p>
        </p:txBody>
      </p:sp>
      <p:sp>
        <p:nvSpPr>
          <p:cNvPr id="3" name="Untertitel 2"/>
          <p:cNvSpPr>
            <a:spLocks noGrp="1"/>
          </p:cNvSpPr>
          <p:nvPr>
            <p:ph type="subTitle" idx="1"/>
          </p:nvPr>
        </p:nvSpPr>
        <p:spPr>
          <a:xfrm>
            <a:off x="762000" y="3451225"/>
            <a:ext cx="7620000" cy="1463021"/>
          </a:xfrm>
        </p:spPr>
        <p:txBody>
          <a:bodyPr/>
          <a:lstStyle>
            <a:lvl1pPr marL="0" indent="0" algn="ctr">
              <a:buNone/>
              <a:defRPr>
                <a:solidFill>
                  <a:srgbClr val="595959"/>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AT" dirty="0" smtClean="0"/>
              <a:t>Master-Untertitelformat bearbeiten</a:t>
            </a:r>
            <a:endParaRPr lang="de-DE" dirty="0"/>
          </a:p>
        </p:txBody>
      </p:sp>
      <p:grpSp>
        <p:nvGrpSpPr>
          <p:cNvPr id="8" name="Gruppierung 11"/>
          <p:cNvGrpSpPr/>
          <p:nvPr userDrawn="1"/>
        </p:nvGrpSpPr>
        <p:grpSpPr>
          <a:xfrm>
            <a:off x="0" y="-76200"/>
            <a:ext cx="9143999" cy="1056928"/>
            <a:chOff x="402659" y="95520"/>
            <a:chExt cx="5128247" cy="946604"/>
          </a:xfrm>
        </p:grpSpPr>
        <p:sp>
          <p:nvSpPr>
            <p:cNvPr id="10" name="Rechteck 9"/>
            <p:cNvSpPr/>
            <p:nvPr userDrawn="1"/>
          </p:nvSpPr>
          <p:spPr>
            <a:xfrm>
              <a:off x="402659" y="95520"/>
              <a:ext cx="5128247" cy="750706"/>
            </a:xfrm>
            <a:prstGeom prst="rect">
              <a:avLst/>
            </a:prstGeom>
            <a:solidFill>
              <a:srgbClr val="7F7F7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dirty="0"/>
            </a:p>
          </p:txBody>
        </p:sp>
        <p:sp>
          <p:nvSpPr>
            <p:cNvPr id="7" name="Textfeld 6"/>
            <p:cNvSpPr txBox="1"/>
            <p:nvPr userDrawn="1"/>
          </p:nvSpPr>
          <p:spPr>
            <a:xfrm>
              <a:off x="861092" y="187609"/>
              <a:ext cx="4124910" cy="854515"/>
            </a:xfrm>
            <a:prstGeom prst="rect">
              <a:avLst/>
            </a:prstGeom>
            <a:noFill/>
          </p:spPr>
          <p:txBody>
            <a:bodyPr wrap="square" rtlCol="0">
              <a:spAutoFit/>
            </a:bodyPr>
            <a:lstStyle/>
            <a:p>
              <a:pPr algn="dist"/>
              <a:r>
                <a:rPr lang="de-AT" sz="2800" b="1" cap="none" spc="370" baseline="0" noProof="1" smtClean="0">
                  <a:solidFill>
                    <a:schemeClr val="tx1"/>
                  </a:solidFill>
                  <a:latin typeface="Arial"/>
                  <a:cs typeface="Arial"/>
                </a:rPr>
                <a:t>Unternehmensrecht</a:t>
              </a:r>
              <a:endParaRPr lang="en-GB" sz="2800" b="1" cap="small" spc="370" baseline="0" noProof="0" dirty="0" smtClean="0">
                <a:solidFill>
                  <a:schemeClr val="tx1"/>
                </a:solidFill>
                <a:latin typeface="Arial"/>
                <a:cs typeface="Arial"/>
              </a:endParaRPr>
            </a:p>
            <a:p>
              <a:endParaRPr lang="de-DE" sz="2800" b="0" cap="small" dirty="0" smtClean="0">
                <a:solidFill>
                  <a:srgbClr val="D9D9D9"/>
                </a:solidFill>
                <a:latin typeface="Arial"/>
                <a:cs typeface="Arial"/>
              </a:endParaRPr>
            </a:p>
          </p:txBody>
        </p:sp>
      </p:grpSp>
      <p:sp>
        <p:nvSpPr>
          <p:cNvPr id="15" name="Textfeld 14"/>
          <p:cNvSpPr txBox="1"/>
          <p:nvPr userDrawn="1"/>
        </p:nvSpPr>
        <p:spPr>
          <a:xfrm>
            <a:off x="152400" y="6428601"/>
            <a:ext cx="4125600" cy="276999"/>
          </a:xfrm>
          <a:prstGeom prst="rect">
            <a:avLst/>
          </a:prstGeom>
          <a:solidFill>
            <a:schemeClr val="bg1"/>
          </a:solidFill>
        </p:spPr>
        <p:txBody>
          <a:bodyPr wrap="none" rtlCol="0">
            <a:noAutofit/>
          </a:bodyPr>
          <a:lstStyle/>
          <a:p>
            <a:pPr algn="dist"/>
            <a:r>
              <a:rPr lang="de-AT" sz="1200" b="0" cap="none" spc="370" baseline="0" noProof="1" smtClean="0">
                <a:ln>
                  <a:noFill/>
                </a:ln>
                <a:solidFill>
                  <a:srgbClr val="595959"/>
                </a:solidFill>
                <a:latin typeface="Arial"/>
                <a:cs typeface="Arial"/>
              </a:rPr>
              <a:t>Dr. Doris Wohlschlägl-Aschberger</a:t>
            </a:r>
            <a:endParaRPr lang="en-GB" sz="1200" b="0" cap="none" spc="370" baseline="0" noProof="0" dirty="0" smtClean="0">
              <a:ln>
                <a:noFill/>
              </a:ln>
              <a:solidFill>
                <a:srgbClr val="595959"/>
              </a:solidFill>
              <a:latin typeface="Arial"/>
              <a:cs typeface="Arial"/>
            </a:endParaRPr>
          </a:p>
          <a:p>
            <a:endParaRPr lang="de-DE" sz="1600" b="0" cap="small" dirty="0" smtClean="0">
              <a:ln>
                <a:noFill/>
              </a:ln>
              <a:solidFill>
                <a:srgbClr val="595959"/>
              </a:solidFill>
              <a:latin typeface="Arial"/>
              <a:cs typeface="Arial"/>
            </a:endParaRPr>
          </a:p>
        </p:txBody>
      </p:sp>
      <p:sp>
        <p:nvSpPr>
          <p:cNvPr id="16" name="Textfeld 15"/>
          <p:cNvSpPr txBox="1"/>
          <p:nvPr userDrawn="1"/>
        </p:nvSpPr>
        <p:spPr>
          <a:xfrm>
            <a:off x="5334000" y="6428601"/>
            <a:ext cx="3429000" cy="338554"/>
          </a:xfrm>
          <a:prstGeom prst="rect">
            <a:avLst/>
          </a:prstGeom>
          <a:solidFill>
            <a:schemeClr val="bg1"/>
          </a:solidFill>
        </p:spPr>
        <p:txBody>
          <a:bodyPr wrap="square" rtlCol="0">
            <a:spAutoFit/>
          </a:bodyPr>
          <a:lstStyle/>
          <a:p>
            <a:endParaRPr lang="de-DE" sz="1600" b="0" cap="small" dirty="0" smtClean="0">
              <a:ln>
                <a:noFill/>
              </a:ln>
              <a:solidFill>
                <a:srgbClr val="595959"/>
              </a:solidFill>
              <a:latin typeface="Arial"/>
              <a:cs typeface="Arial"/>
            </a:endParaRPr>
          </a:p>
        </p:txBody>
      </p:sp>
      <p:sp>
        <p:nvSpPr>
          <p:cNvPr id="14" name="Untertitel 2"/>
          <p:cNvSpPr txBox="1">
            <a:spLocks/>
          </p:cNvSpPr>
          <p:nvPr userDrawn="1"/>
        </p:nvSpPr>
        <p:spPr>
          <a:xfrm>
            <a:off x="762000" y="5373216"/>
            <a:ext cx="7620000" cy="792088"/>
          </a:xfrm>
          <a:prstGeom prst="rect">
            <a:avLst/>
          </a:prstGeom>
        </p:spPr>
        <p:txBody>
          <a:bodyPr vert="horz" lIns="91440" tIns="45720" rIns="91440" bIns="45720" rtlCol="0">
            <a:normAutofit/>
          </a:bodyPr>
          <a:lstStyle>
            <a:lvl1pPr marL="0" indent="0" algn="ctr" defTabSz="457200" rtl="0" eaLnBrk="1" latinLnBrk="0" hangingPunct="1">
              <a:spcBef>
                <a:spcPct val="20000"/>
              </a:spcBef>
              <a:buFontTx/>
              <a:buNone/>
              <a:defRPr sz="2400" kern="1200">
                <a:solidFill>
                  <a:srgbClr val="595959"/>
                </a:solidFill>
                <a:latin typeface="Arial"/>
                <a:ea typeface="+mn-ea"/>
                <a:cs typeface="Arial"/>
              </a:defRPr>
            </a:lvl1pPr>
            <a:lvl2pPr marL="457200" indent="0" algn="ctr" defTabSz="457200" rtl="0" eaLnBrk="1" latinLnBrk="0" hangingPunct="1">
              <a:spcBef>
                <a:spcPct val="20000"/>
              </a:spcBef>
              <a:buClr>
                <a:schemeClr val="bg1">
                  <a:lumMod val="50000"/>
                </a:schemeClr>
              </a:buClr>
              <a:buFont typeface="Wingdings" charset="2"/>
              <a:buNone/>
              <a:defRPr sz="2400" kern="1200">
                <a:solidFill>
                  <a:schemeClr val="tx1">
                    <a:tint val="75000"/>
                  </a:schemeClr>
                </a:solidFill>
                <a:latin typeface="Arial"/>
                <a:ea typeface="+mn-ea"/>
                <a:cs typeface="Arial"/>
              </a:defRPr>
            </a:lvl2pPr>
            <a:lvl3pPr marL="914400" indent="0" algn="ctr" defTabSz="457200" rtl="0" eaLnBrk="1" latinLnBrk="0" hangingPunct="1">
              <a:spcBef>
                <a:spcPts val="0"/>
              </a:spcBef>
              <a:buClr>
                <a:schemeClr val="bg1">
                  <a:lumMod val="50000"/>
                </a:schemeClr>
              </a:buClr>
              <a:buFont typeface="Arial"/>
              <a:buNone/>
              <a:defRPr sz="2400" kern="1200">
                <a:solidFill>
                  <a:schemeClr val="tx1">
                    <a:tint val="75000"/>
                  </a:schemeClr>
                </a:solidFill>
                <a:latin typeface="Arial"/>
                <a:ea typeface="+mn-ea"/>
                <a:cs typeface="Arial"/>
              </a:defRPr>
            </a:lvl3pPr>
            <a:lvl4pPr marL="1371600" indent="0" algn="ctr" defTabSz="457200" rtl="0" eaLnBrk="1" latinLnBrk="0" hangingPunct="1">
              <a:spcBef>
                <a:spcPts val="1080"/>
              </a:spcBef>
              <a:buClrTx/>
              <a:buSzPct val="111000"/>
              <a:buFont typeface="Lucida Grande"/>
              <a:buNone/>
              <a:defRPr sz="2400" b="1" kern="1200">
                <a:solidFill>
                  <a:schemeClr val="tx1">
                    <a:tint val="75000"/>
                  </a:schemeClr>
                </a:solidFill>
                <a:latin typeface="Arial"/>
                <a:ea typeface="+mn-ea"/>
                <a:cs typeface="Arial"/>
              </a:defRPr>
            </a:lvl4pPr>
            <a:lvl5pPr marL="1828800" indent="0" algn="ctr" defTabSz="457200" rtl="0" eaLnBrk="1" latinLnBrk="0" hangingPunct="1">
              <a:spcBef>
                <a:spcPts val="1176"/>
              </a:spcBef>
              <a:buFontTx/>
              <a:buNone/>
              <a:defRPr sz="1000" i="1" kern="1200">
                <a:solidFill>
                  <a:schemeClr val="tx1">
                    <a:tint val="75000"/>
                  </a:schemeClr>
                </a:solidFill>
                <a:latin typeface="Arial"/>
                <a:ea typeface="+mn-ea"/>
                <a:cs typeface="Arial"/>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de-AT" b="1" dirty="0" smtClean="0">
                <a:solidFill>
                  <a:srgbClr val="000000"/>
                </a:solidFill>
              </a:rPr>
              <a:t>WS</a:t>
            </a:r>
            <a:r>
              <a:rPr lang="de-AT" b="1" baseline="0" dirty="0" smtClean="0">
                <a:solidFill>
                  <a:srgbClr val="000000"/>
                </a:solidFill>
              </a:rPr>
              <a:t> 2019/20</a:t>
            </a:r>
            <a:endParaRPr lang="de-DE" b="1" dirty="0">
              <a:solidFill>
                <a:srgbClr val="000000"/>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1_Standard_Ue1zeilg_Eb1_Eb2_Fet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Mastertitelformat bearbeiten</a:t>
            </a:r>
            <a:endParaRPr lang="de-DE" dirty="0"/>
          </a:p>
        </p:txBody>
      </p:sp>
      <p:sp>
        <p:nvSpPr>
          <p:cNvPr id="3" name="Inhaltsplatzhalter 2"/>
          <p:cNvSpPr>
            <a:spLocks noGrp="1"/>
          </p:cNvSpPr>
          <p:nvPr>
            <p:ph idx="1"/>
          </p:nvPr>
        </p:nvSpPr>
        <p:spPr/>
        <p:txBody>
          <a:bodyPr>
            <a:normAutofit/>
          </a:bodyPr>
          <a:lstStyle>
            <a:lvl1pPr>
              <a:buFontTx/>
              <a:buNone/>
              <a:defRPr sz="2400" b="1"/>
            </a:lvl1pPr>
            <a:lvl2pPr marL="342000">
              <a:buSzPct val="110000"/>
              <a:buFont typeface="Wingdings" charset="2"/>
              <a:buChar char="§"/>
              <a:defRPr sz="2400" b="1"/>
            </a:lvl2pPr>
            <a:lvl3pPr>
              <a:buClr>
                <a:schemeClr val="bg1">
                  <a:lumMod val="50000"/>
                </a:schemeClr>
              </a:buClr>
              <a:defRPr sz="2400"/>
            </a:lvl3pPr>
            <a:lvl4pPr>
              <a:defRPr sz="2400"/>
            </a:lvl4pPr>
            <a:lvl5pPr>
              <a:defRPr sz="1000"/>
            </a:lvl5pPr>
          </a:lstStyle>
          <a:p>
            <a:pPr lvl="0"/>
            <a:r>
              <a:rPr lang="de-AT" dirty="0" smtClean="0"/>
              <a:t>Mastertextformat bearbeiten</a:t>
            </a:r>
          </a:p>
          <a:p>
            <a:pPr lvl="1"/>
            <a:r>
              <a:rPr lang="de-AT" dirty="0" smtClean="0"/>
              <a:t>Zweite Ebene</a:t>
            </a:r>
          </a:p>
          <a:p>
            <a:pPr lvl="2"/>
            <a:r>
              <a:rPr lang="de-AT" dirty="0" smtClean="0"/>
              <a:t>Dritte Ebene</a:t>
            </a:r>
          </a:p>
          <a:p>
            <a:pPr lvl="3"/>
            <a:r>
              <a:rPr lang="de-AT" dirty="0" smtClean="0"/>
              <a:t>Vierte Ebene</a:t>
            </a:r>
          </a:p>
          <a:p>
            <a:pPr lvl="4"/>
            <a:r>
              <a:rPr lang="de-AT" dirty="0" smtClean="0"/>
              <a:t>Fünfte Ebene</a:t>
            </a:r>
            <a:endParaRPr lang="de-DE"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Stdd_Ue1_Eb1_Eb2_Fett_Abstand Eb4zuEb1">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Mastertitelformat bearbeiten</a:t>
            </a:r>
            <a:endParaRPr lang="de-DE" dirty="0"/>
          </a:p>
        </p:txBody>
      </p:sp>
      <p:sp>
        <p:nvSpPr>
          <p:cNvPr id="3" name="Inhaltsplatzhalter 2"/>
          <p:cNvSpPr>
            <a:spLocks noGrp="1"/>
          </p:cNvSpPr>
          <p:nvPr>
            <p:ph idx="1"/>
          </p:nvPr>
        </p:nvSpPr>
        <p:spPr/>
        <p:txBody>
          <a:bodyPr>
            <a:normAutofit/>
          </a:bodyPr>
          <a:lstStyle>
            <a:lvl1pPr>
              <a:spcBef>
                <a:spcPts val="900"/>
              </a:spcBef>
              <a:buFontTx/>
              <a:buNone/>
              <a:defRPr sz="2400" b="1"/>
            </a:lvl1pPr>
            <a:lvl2pPr marL="342000">
              <a:buSzPct val="110000"/>
              <a:buFont typeface="Wingdings" charset="2"/>
              <a:buChar char="§"/>
              <a:defRPr sz="2400" b="1"/>
            </a:lvl2pPr>
            <a:lvl3pPr>
              <a:buClr>
                <a:schemeClr val="bg1">
                  <a:lumMod val="50000"/>
                </a:schemeClr>
              </a:buClr>
              <a:defRPr sz="2400"/>
            </a:lvl3pPr>
            <a:lvl4pPr>
              <a:spcBef>
                <a:spcPts val="300"/>
              </a:spcBef>
              <a:defRPr sz="2400"/>
            </a:lvl4pPr>
            <a:lvl5pPr>
              <a:defRPr sz="1000"/>
            </a:lvl5pPr>
          </a:lstStyle>
          <a:p>
            <a:pPr lvl="0"/>
            <a:r>
              <a:rPr lang="de-AT" dirty="0" smtClean="0"/>
              <a:t>Mastertextformat bearbeiten</a:t>
            </a:r>
          </a:p>
          <a:p>
            <a:pPr lvl="1"/>
            <a:r>
              <a:rPr lang="de-AT" dirty="0" smtClean="0"/>
              <a:t>Zweite Ebene</a:t>
            </a:r>
          </a:p>
          <a:p>
            <a:pPr lvl="2"/>
            <a:r>
              <a:rPr lang="de-AT" dirty="0" smtClean="0"/>
              <a:t>Dritte Ebene</a:t>
            </a:r>
          </a:p>
          <a:p>
            <a:pPr lvl="3"/>
            <a:r>
              <a:rPr lang="de-AT" dirty="0" smtClean="0"/>
              <a:t>Vierte Ebene</a:t>
            </a:r>
          </a:p>
          <a:p>
            <a:pPr lvl="4"/>
            <a:r>
              <a:rPr lang="de-AT" dirty="0" smtClean="0"/>
              <a:t>Fünfte Ebene</a:t>
            </a:r>
            <a:endParaRPr lang="de-DE"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Std_Ue2zeilg_Eb1+2_Fett_das heißt">
    <p:spTree>
      <p:nvGrpSpPr>
        <p:cNvPr id="1" name=""/>
        <p:cNvGrpSpPr/>
        <p:nvPr/>
      </p:nvGrpSpPr>
      <p:grpSpPr>
        <a:xfrm>
          <a:off x="0" y="0"/>
          <a:ext cx="0" cy="0"/>
          <a:chOff x="0" y="0"/>
          <a:chExt cx="0" cy="0"/>
        </a:xfrm>
      </p:grpSpPr>
      <p:sp>
        <p:nvSpPr>
          <p:cNvPr id="2" name="Titel 1"/>
          <p:cNvSpPr>
            <a:spLocks noGrp="1"/>
          </p:cNvSpPr>
          <p:nvPr>
            <p:ph type="title"/>
          </p:nvPr>
        </p:nvSpPr>
        <p:spPr>
          <a:xfrm>
            <a:off x="609600" y="685800"/>
            <a:ext cx="7924800" cy="990600"/>
          </a:xfrm>
        </p:spPr>
        <p:txBody>
          <a:bodyPr/>
          <a:lstStyle/>
          <a:p>
            <a:r>
              <a:rPr lang="de-AT" dirty="0" smtClean="0"/>
              <a:t>Mastertitelformat bearbeiten</a:t>
            </a:r>
            <a:endParaRPr lang="de-DE" dirty="0"/>
          </a:p>
        </p:txBody>
      </p:sp>
      <p:sp>
        <p:nvSpPr>
          <p:cNvPr id="3" name="Inhaltsplatzhalter 2"/>
          <p:cNvSpPr>
            <a:spLocks noGrp="1"/>
          </p:cNvSpPr>
          <p:nvPr>
            <p:ph idx="1"/>
          </p:nvPr>
        </p:nvSpPr>
        <p:spPr>
          <a:xfrm>
            <a:off x="685800" y="1828800"/>
            <a:ext cx="7772400" cy="4343400"/>
          </a:xfrm>
        </p:spPr>
        <p:txBody>
          <a:bodyPr>
            <a:normAutofit/>
          </a:bodyPr>
          <a:lstStyle>
            <a:lvl1pPr>
              <a:buFontTx/>
              <a:buNone/>
              <a:defRPr sz="2400" b="1"/>
            </a:lvl1pPr>
            <a:lvl2pPr marL="342000">
              <a:buSzPct val="110000"/>
              <a:buFont typeface="Wingdings" charset="2"/>
              <a:buChar char="§"/>
              <a:defRPr sz="2400" b="1"/>
            </a:lvl2pPr>
            <a:lvl3pPr>
              <a:buClr>
                <a:schemeClr val="bg1">
                  <a:lumMod val="50000"/>
                </a:schemeClr>
              </a:buClr>
              <a:defRPr sz="2400"/>
            </a:lvl3pPr>
            <a:lvl4pPr>
              <a:defRPr sz="2400"/>
            </a:lvl4pPr>
            <a:lvl5pPr>
              <a:defRPr sz="1000"/>
            </a:lvl5pPr>
          </a:lstStyle>
          <a:p>
            <a:pPr lvl="0"/>
            <a:r>
              <a:rPr lang="de-AT" dirty="0" smtClean="0"/>
              <a:t>Mastertextformat bearbeiten</a:t>
            </a:r>
          </a:p>
          <a:p>
            <a:pPr lvl="1"/>
            <a:r>
              <a:rPr lang="de-AT" dirty="0" smtClean="0"/>
              <a:t>Zweite Ebene</a:t>
            </a:r>
          </a:p>
          <a:p>
            <a:pPr lvl="2"/>
            <a:r>
              <a:rPr lang="de-AT" dirty="0" smtClean="0"/>
              <a:t>Dritte Ebene</a:t>
            </a:r>
          </a:p>
          <a:p>
            <a:pPr lvl="3"/>
            <a:r>
              <a:rPr lang="de-AT" dirty="0" smtClean="0"/>
              <a:t>Vierte Ebene</a:t>
            </a:r>
          </a:p>
          <a:p>
            <a:pPr lvl="4"/>
            <a:r>
              <a:rPr lang="de-AT" dirty="0" smtClean="0"/>
              <a:t>Fünfte Ebene</a:t>
            </a:r>
            <a:endParaRPr lang="de-DE"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Stand_Ue2zeilg_Z1+2_Fett_Z3Pfeil">
    <p:spTree>
      <p:nvGrpSpPr>
        <p:cNvPr id="1" name=""/>
        <p:cNvGrpSpPr/>
        <p:nvPr/>
      </p:nvGrpSpPr>
      <p:grpSpPr>
        <a:xfrm>
          <a:off x="0" y="0"/>
          <a:ext cx="0" cy="0"/>
          <a:chOff x="0" y="0"/>
          <a:chExt cx="0" cy="0"/>
        </a:xfrm>
      </p:grpSpPr>
      <p:sp>
        <p:nvSpPr>
          <p:cNvPr id="2" name="Titel 1"/>
          <p:cNvSpPr>
            <a:spLocks noGrp="1"/>
          </p:cNvSpPr>
          <p:nvPr>
            <p:ph type="title"/>
          </p:nvPr>
        </p:nvSpPr>
        <p:spPr>
          <a:xfrm>
            <a:off x="609600" y="685800"/>
            <a:ext cx="7924800" cy="990600"/>
          </a:xfrm>
        </p:spPr>
        <p:txBody>
          <a:bodyPr/>
          <a:lstStyle/>
          <a:p>
            <a:r>
              <a:rPr lang="de-AT" dirty="0" smtClean="0"/>
              <a:t>Mastertitelformat bearbeiten</a:t>
            </a:r>
            <a:endParaRPr lang="de-DE" dirty="0"/>
          </a:p>
        </p:txBody>
      </p:sp>
      <p:sp>
        <p:nvSpPr>
          <p:cNvPr id="3" name="Inhaltsplatzhalter 2"/>
          <p:cNvSpPr>
            <a:spLocks noGrp="1"/>
          </p:cNvSpPr>
          <p:nvPr>
            <p:ph idx="1"/>
          </p:nvPr>
        </p:nvSpPr>
        <p:spPr>
          <a:xfrm>
            <a:off x="685800" y="1828800"/>
            <a:ext cx="7772400" cy="4343400"/>
          </a:xfrm>
        </p:spPr>
        <p:txBody>
          <a:bodyPr>
            <a:normAutofit/>
          </a:bodyPr>
          <a:lstStyle>
            <a:lvl1pPr>
              <a:buFontTx/>
              <a:buNone/>
              <a:defRPr sz="2400" b="1"/>
            </a:lvl1pPr>
            <a:lvl2pPr marL="342000">
              <a:buSzPct val="110000"/>
              <a:buFont typeface="Wingdings" charset="2"/>
              <a:buChar char="§"/>
              <a:defRPr sz="2400" b="1"/>
            </a:lvl2pPr>
            <a:lvl3pPr>
              <a:buClr>
                <a:schemeClr val="bg1">
                  <a:lumMod val="50000"/>
                </a:schemeClr>
              </a:buClr>
              <a:buSzPct val="90000"/>
              <a:buFont typeface="Lucida Grande"/>
              <a:buChar char="➔"/>
              <a:defRPr sz="2400"/>
            </a:lvl3pPr>
            <a:lvl4pPr>
              <a:defRPr sz="2400"/>
            </a:lvl4pPr>
            <a:lvl5pPr>
              <a:defRPr sz="1000"/>
            </a:lvl5pPr>
          </a:lstStyle>
          <a:p>
            <a:pPr lvl="0"/>
            <a:r>
              <a:rPr lang="de-AT" dirty="0" smtClean="0"/>
              <a:t>Mastertextformat bearbeiten</a:t>
            </a:r>
          </a:p>
          <a:p>
            <a:pPr lvl="1"/>
            <a:r>
              <a:rPr lang="de-AT" dirty="0" smtClean="0"/>
              <a:t>Zweite Ebene</a:t>
            </a:r>
          </a:p>
          <a:p>
            <a:pPr lvl="2"/>
            <a:r>
              <a:rPr lang="de-AT" dirty="0" smtClean="0"/>
              <a:t>Dritte Ebene</a:t>
            </a:r>
          </a:p>
          <a:p>
            <a:pPr lvl="3"/>
            <a:r>
              <a:rPr lang="de-AT" dirty="0" smtClean="0"/>
              <a:t>Vierte Ebene</a:t>
            </a:r>
          </a:p>
          <a:p>
            <a:pPr lvl="4"/>
            <a:r>
              <a:rPr lang="de-AT" dirty="0" smtClean="0"/>
              <a:t>Fünfte Ebene</a:t>
            </a:r>
            <a:endParaRPr lang="de-DE"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Stdd_Ue2_Z1+2+4_Fett_Z3Pfeil">
    <p:spTree>
      <p:nvGrpSpPr>
        <p:cNvPr id="1" name=""/>
        <p:cNvGrpSpPr/>
        <p:nvPr/>
      </p:nvGrpSpPr>
      <p:grpSpPr>
        <a:xfrm>
          <a:off x="0" y="0"/>
          <a:ext cx="0" cy="0"/>
          <a:chOff x="0" y="0"/>
          <a:chExt cx="0" cy="0"/>
        </a:xfrm>
      </p:grpSpPr>
      <p:sp>
        <p:nvSpPr>
          <p:cNvPr id="2" name="Titel 1"/>
          <p:cNvSpPr>
            <a:spLocks noGrp="1"/>
          </p:cNvSpPr>
          <p:nvPr>
            <p:ph type="title"/>
          </p:nvPr>
        </p:nvSpPr>
        <p:spPr>
          <a:xfrm>
            <a:off x="609600" y="685800"/>
            <a:ext cx="7924800" cy="990600"/>
          </a:xfrm>
        </p:spPr>
        <p:txBody>
          <a:bodyPr/>
          <a:lstStyle/>
          <a:p>
            <a:r>
              <a:rPr lang="de-AT" dirty="0" smtClean="0"/>
              <a:t>Mastertitelformat bearbeiten</a:t>
            </a:r>
            <a:endParaRPr lang="de-DE" dirty="0"/>
          </a:p>
        </p:txBody>
      </p:sp>
      <p:sp>
        <p:nvSpPr>
          <p:cNvPr id="3" name="Inhaltsplatzhalter 2"/>
          <p:cNvSpPr>
            <a:spLocks noGrp="1"/>
          </p:cNvSpPr>
          <p:nvPr>
            <p:ph idx="1"/>
          </p:nvPr>
        </p:nvSpPr>
        <p:spPr>
          <a:xfrm>
            <a:off x="685800" y="1828800"/>
            <a:ext cx="7772400" cy="4343400"/>
          </a:xfrm>
        </p:spPr>
        <p:txBody>
          <a:bodyPr>
            <a:normAutofit/>
          </a:bodyPr>
          <a:lstStyle>
            <a:lvl1pPr>
              <a:buFontTx/>
              <a:buNone/>
              <a:defRPr sz="2400" b="1"/>
            </a:lvl1pPr>
            <a:lvl2pPr marL="342000">
              <a:buSzPct val="110000"/>
              <a:buFont typeface="Wingdings" charset="2"/>
              <a:buChar char="§"/>
              <a:defRPr sz="2400" b="1"/>
            </a:lvl2pPr>
            <a:lvl3pPr>
              <a:buClr>
                <a:schemeClr val="bg1">
                  <a:lumMod val="50000"/>
                </a:schemeClr>
              </a:buClr>
              <a:buSzPct val="90000"/>
              <a:buFont typeface="Lucida Grande"/>
              <a:buChar char="➔"/>
              <a:defRPr sz="2400"/>
            </a:lvl3pPr>
            <a:lvl4pPr>
              <a:defRPr sz="2400" b="1">
                <a:solidFill>
                  <a:schemeClr val="tx1">
                    <a:lumMod val="50000"/>
                    <a:lumOff val="50000"/>
                  </a:schemeClr>
                </a:solidFill>
              </a:defRPr>
            </a:lvl4pPr>
            <a:lvl5pPr>
              <a:defRPr sz="1000"/>
            </a:lvl5pPr>
          </a:lstStyle>
          <a:p>
            <a:pPr lvl="0"/>
            <a:r>
              <a:rPr lang="de-AT" dirty="0" smtClean="0"/>
              <a:t>Mastertextformat bearbeiten</a:t>
            </a:r>
          </a:p>
          <a:p>
            <a:pPr lvl="1"/>
            <a:r>
              <a:rPr lang="de-AT" dirty="0" smtClean="0"/>
              <a:t>Zweite Ebene</a:t>
            </a:r>
          </a:p>
          <a:p>
            <a:pPr lvl="2"/>
            <a:r>
              <a:rPr lang="de-AT" dirty="0" smtClean="0"/>
              <a:t>Dritte Ebene</a:t>
            </a:r>
          </a:p>
          <a:p>
            <a:pPr lvl="3"/>
            <a:r>
              <a:rPr lang="de-AT" dirty="0" smtClean="0"/>
              <a:t>Vierte Ebene</a:t>
            </a:r>
          </a:p>
          <a:p>
            <a:pPr lvl="4"/>
            <a:r>
              <a:rPr lang="de-AT" dirty="0" smtClean="0"/>
              <a:t>Fünfte Ebene</a:t>
            </a:r>
            <a:endParaRPr lang="de-DE"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Standard_Ue1zeilg_dasheiß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Mastertitelformat bearbeiten</a:t>
            </a:r>
            <a:endParaRPr lang="de-DE" dirty="0"/>
          </a:p>
        </p:txBody>
      </p:sp>
      <p:sp>
        <p:nvSpPr>
          <p:cNvPr id="3" name="Inhaltsplatzhalter 2"/>
          <p:cNvSpPr>
            <a:spLocks noGrp="1"/>
          </p:cNvSpPr>
          <p:nvPr>
            <p:ph idx="1"/>
          </p:nvPr>
        </p:nvSpPr>
        <p:spPr/>
        <p:txBody>
          <a:bodyPr>
            <a:normAutofit/>
          </a:bodyPr>
          <a:lstStyle>
            <a:lvl1pPr>
              <a:buFontTx/>
              <a:buNone/>
              <a:defRPr sz="2400" b="0"/>
            </a:lvl1pPr>
            <a:lvl2pPr marL="342000">
              <a:buFont typeface="Wingdings" charset="2"/>
              <a:buChar char="§"/>
              <a:defRPr sz="2400"/>
            </a:lvl2pPr>
            <a:lvl3pPr>
              <a:buClr>
                <a:schemeClr val="bg1">
                  <a:lumMod val="50000"/>
                </a:schemeClr>
              </a:buClr>
              <a:defRPr sz="2400"/>
            </a:lvl3pPr>
            <a:lvl4pPr marL="450000" indent="-450000">
              <a:spcBef>
                <a:spcPts val="2400"/>
              </a:spcBef>
              <a:buClr>
                <a:schemeClr val="accent1">
                  <a:lumMod val="50000"/>
                </a:schemeClr>
              </a:buClr>
              <a:buSzPct val="121000"/>
              <a:defRPr sz="2400" b="1">
                <a:solidFill>
                  <a:schemeClr val="tx2">
                    <a:lumMod val="75000"/>
                  </a:schemeClr>
                </a:solidFill>
              </a:defRPr>
            </a:lvl4pPr>
            <a:lvl5pPr marL="979200" algn="l">
              <a:spcBef>
                <a:spcPts val="0"/>
              </a:spcBef>
              <a:defRPr sz="2400" i="0"/>
            </a:lvl5pPr>
          </a:lstStyle>
          <a:p>
            <a:pPr lvl="0"/>
            <a:r>
              <a:rPr lang="de-AT" dirty="0" smtClean="0"/>
              <a:t>Mastertextformat bearbeiten</a:t>
            </a:r>
          </a:p>
          <a:p>
            <a:pPr lvl="1"/>
            <a:r>
              <a:rPr lang="de-AT" dirty="0" smtClean="0"/>
              <a:t>Zweite Ebene</a:t>
            </a:r>
          </a:p>
          <a:p>
            <a:pPr lvl="2"/>
            <a:r>
              <a:rPr lang="de-AT" dirty="0" smtClean="0"/>
              <a:t>Dritte Ebene</a:t>
            </a:r>
          </a:p>
          <a:p>
            <a:pPr lvl="3"/>
            <a:r>
              <a:rPr lang="de-AT" dirty="0" smtClean="0"/>
              <a:t>Vierte Ebene</a:t>
            </a:r>
          </a:p>
          <a:p>
            <a:pPr lvl="4"/>
            <a:r>
              <a:rPr lang="de-AT" dirty="0" smtClean="0"/>
              <a:t>Fünfte Ebene</a:t>
            </a:r>
            <a:endParaRPr lang="de-DE"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Stand_Ue1zlg_Z1f_dasheiß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Mastertitelformat bearbeiten</a:t>
            </a:r>
            <a:endParaRPr lang="de-DE" dirty="0"/>
          </a:p>
        </p:txBody>
      </p:sp>
      <p:sp>
        <p:nvSpPr>
          <p:cNvPr id="3" name="Inhaltsplatzhalter 2"/>
          <p:cNvSpPr>
            <a:spLocks noGrp="1"/>
          </p:cNvSpPr>
          <p:nvPr>
            <p:ph idx="1"/>
          </p:nvPr>
        </p:nvSpPr>
        <p:spPr/>
        <p:txBody>
          <a:bodyPr>
            <a:normAutofit/>
          </a:bodyPr>
          <a:lstStyle>
            <a:lvl1pPr>
              <a:buFontTx/>
              <a:buNone/>
              <a:defRPr sz="2400" b="1"/>
            </a:lvl1pPr>
            <a:lvl2pPr marL="342000">
              <a:buFont typeface="Wingdings" charset="2"/>
              <a:buChar char="§"/>
              <a:defRPr sz="2400"/>
            </a:lvl2pPr>
            <a:lvl3pPr>
              <a:buClr>
                <a:schemeClr val="bg1">
                  <a:lumMod val="50000"/>
                </a:schemeClr>
              </a:buClr>
              <a:defRPr sz="2400"/>
            </a:lvl3pPr>
            <a:lvl4pPr marL="450000" indent="-450000">
              <a:spcBef>
                <a:spcPts val="2400"/>
              </a:spcBef>
              <a:buClr>
                <a:schemeClr val="accent1">
                  <a:lumMod val="50000"/>
                </a:schemeClr>
              </a:buClr>
              <a:buSzPct val="121000"/>
              <a:defRPr sz="2400" b="1">
                <a:solidFill>
                  <a:schemeClr val="tx2">
                    <a:lumMod val="75000"/>
                  </a:schemeClr>
                </a:solidFill>
              </a:defRPr>
            </a:lvl4pPr>
            <a:lvl5pPr marL="979200" algn="l">
              <a:spcBef>
                <a:spcPts val="0"/>
              </a:spcBef>
              <a:defRPr sz="2400" i="0"/>
            </a:lvl5pPr>
          </a:lstStyle>
          <a:p>
            <a:pPr lvl="0"/>
            <a:r>
              <a:rPr lang="de-AT" dirty="0" smtClean="0"/>
              <a:t>Mastertextformat bearbeiten</a:t>
            </a:r>
          </a:p>
          <a:p>
            <a:pPr lvl="1"/>
            <a:r>
              <a:rPr lang="de-AT" dirty="0" smtClean="0"/>
              <a:t>Zweite Ebene</a:t>
            </a:r>
          </a:p>
          <a:p>
            <a:pPr lvl="2"/>
            <a:r>
              <a:rPr lang="de-AT" dirty="0" smtClean="0"/>
              <a:t>Dritte Ebene</a:t>
            </a:r>
          </a:p>
          <a:p>
            <a:pPr lvl="3"/>
            <a:r>
              <a:rPr lang="de-AT" dirty="0" smtClean="0"/>
              <a:t>Vierte Ebene</a:t>
            </a:r>
          </a:p>
          <a:p>
            <a:pPr lvl="4"/>
            <a:r>
              <a:rPr lang="de-AT" dirty="0" smtClean="0"/>
              <a:t>Fünfte Ebene</a:t>
            </a:r>
            <a:endParaRPr lang="de-DE"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Std_Ue1zlg_Z1f_Punktpun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Mastertitelformat bearbeiten</a:t>
            </a:r>
            <a:endParaRPr lang="de-DE" dirty="0"/>
          </a:p>
        </p:txBody>
      </p:sp>
      <p:sp>
        <p:nvSpPr>
          <p:cNvPr id="3" name="Inhaltsplatzhalter 2"/>
          <p:cNvSpPr>
            <a:spLocks noGrp="1"/>
          </p:cNvSpPr>
          <p:nvPr>
            <p:ph idx="1"/>
          </p:nvPr>
        </p:nvSpPr>
        <p:spPr/>
        <p:txBody>
          <a:bodyPr>
            <a:normAutofit/>
          </a:bodyPr>
          <a:lstStyle>
            <a:lvl1pPr>
              <a:buFontTx/>
              <a:buNone/>
              <a:defRPr sz="2400" b="1"/>
            </a:lvl1pPr>
            <a:lvl2pPr marL="342000">
              <a:buFont typeface="Wingdings" charset="2"/>
              <a:buChar char="§"/>
              <a:defRPr sz="2400"/>
            </a:lvl2pPr>
            <a:lvl3pPr>
              <a:buClr>
                <a:schemeClr val="bg1">
                  <a:lumMod val="50000"/>
                </a:schemeClr>
              </a:buClr>
              <a:defRPr sz="2400"/>
            </a:lvl3pPr>
            <a:lvl4pPr marL="450000" indent="-450000">
              <a:spcBef>
                <a:spcPts val="2400"/>
              </a:spcBef>
              <a:buClr>
                <a:schemeClr val="accent1">
                  <a:lumMod val="50000"/>
                </a:schemeClr>
              </a:buClr>
              <a:buSzPct val="121000"/>
              <a:buFontTx/>
              <a:buNone/>
              <a:defRPr sz="2400" b="1">
                <a:solidFill>
                  <a:schemeClr val="tx2">
                    <a:lumMod val="75000"/>
                  </a:schemeClr>
                </a:solidFill>
              </a:defRPr>
            </a:lvl4pPr>
            <a:lvl5pPr marL="352800" algn="l">
              <a:spcBef>
                <a:spcPts val="0"/>
              </a:spcBef>
              <a:defRPr sz="2400" i="0"/>
            </a:lvl5pPr>
          </a:lstStyle>
          <a:p>
            <a:pPr lvl="0"/>
            <a:r>
              <a:rPr lang="de-AT" dirty="0" smtClean="0"/>
              <a:t>Mastertextformat bearbeiten</a:t>
            </a:r>
          </a:p>
          <a:p>
            <a:pPr lvl="1"/>
            <a:r>
              <a:rPr lang="de-AT" dirty="0" smtClean="0"/>
              <a:t>Zweite Ebene</a:t>
            </a:r>
          </a:p>
          <a:p>
            <a:pPr lvl="2"/>
            <a:r>
              <a:rPr lang="de-AT" dirty="0" smtClean="0"/>
              <a:t>Dritte Ebene</a:t>
            </a:r>
          </a:p>
          <a:p>
            <a:pPr lvl="3"/>
            <a:r>
              <a:rPr lang="de-AT" dirty="0" smtClean="0"/>
              <a:t>... Vierte Ebene</a:t>
            </a:r>
          </a:p>
          <a:p>
            <a:pPr lvl="4"/>
            <a:r>
              <a:rPr lang="de-AT" dirty="0" smtClean="0"/>
              <a:t>Fünfte Ebene</a:t>
            </a:r>
            <a:endParaRPr lang="de-DE"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Standard_Ue2zeilg_dasheißt">
    <p:spTree>
      <p:nvGrpSpPr>
        <p:cNvPr id="1" name=""/>
        <p:cNvGrpSpPr/>
        <p:nvPr/>
      </p:nvGrpSpPr>
      <p:grpSpPr>
        <a:xfrm>
          <a:off x="0" y="0"/>
          <a:ext cx="0" cy="0"/>
          <a:chOff x="0" y="0"/>
          <a:chExt cx="0" cy="0"/>
        </a:xfrm>
      </p:grpSpPr>
      <p:sp>
        <p:nvSpPr>
          <p:cNvPr id="2" name="Titel 1"/>
          <p:cNvSpPr>
            <a:spLocks noGrp="1"/>
          </p:cNvSpPr>
          <p:nvPr>
            <p:ph type="title"/>
          </p:nvPr>
        </p:nvSpPr>
        <p:spPr>
          <a:xfrm>
            <a:off x="609600" y="685800"/>
            <a:ext cx="7924800" cy="990600"/>
          </a:xfrm>
        </p:spPr>
        <p:txBody>
          <a:bodyPr/>
          <a:lstStyle/>
          <a:p>
            <a:r>
              <a:rPr lang="de-AT" dirty="0" smtClean="0"/>
              <a:t>Mastertitelformat bearbeiten</a:t>
            </a:r>
            <a:endParaRPr lang="de-DE" dirty="0"/>
          </a:p>
        </p:txBody>
      </p:sp>
      <p:sp>
        <p:nvSpPr>
          <p:cNvPr id="3" name="Inhaltsplatzhalter 2"/>
          <p:cNvSpPr>
            <a:spLocks noGrp="1"/>
          </p:cNvSpPr>
          <p:nvPr>
            <p:ph idx="1"/>
          </p:nvPr>
        </p:nvSpPr>
        <p:spPr>
          <a:xfrm>
            <a:off x="685800" y="1828800"/>
            <a:ext cx="7772400" cy="4343400"/>
          </a:xfrm>
        </p:spPr>
        <p:txBody>
          <a:bodyPr>
            <a:normAutofit/>
          </a:bodyPr>
          <a:lstStyle>
            <a:lvl1pPr>
              <a:buFontTx/>
              <a:buNone/>
              <a:defRPr sz="2400" b="0"/>
            </a:lvl1pPr>
            <a:lvl2pPr marL="342000">
              <a:buFont typeface="Wingdings" charset="2"/>
              <a:buChar char="§"/>
              <a:defRPr sz="2400"/>
            </a:lvl2pPr>
            <a:lvl3pPr>
              <a:buClr>
                <a:schemeClr val="bg1">
                  <a:lumMod val="50000"/>
                </a:schemeClr>
              </a:buClr>
              <a:defRPr sz="2400"/>
            </a:lvl3pPr>
            <a:lvl4pPr marL="450000" indent="-450000">
              <a:spcBef>
                <a:spcPts val="2400"/>
              </a:spcBef>
              <a:buClr>
                <a:schemeClr val="accent1">
                  <a:lumMod val="50000"/>
                </a:schemeClr>
              </a:buClr>
              <a:buSzPct val="121000"/>
              <a:defRPr sz="2400" b="1">
                <a:solidFill>
                  <a:schemeClr val="tx2">
                    <a:lumMod val="75000"/>
                  </a:schemeClr>
                </a:solidFill>
              </a:defRPr>
            </a:lvl4pPr>
            <a:lvl5pPr marL="990000" algn="l">
              <a:spcBef>
                <a:spcPts val="0"/>
              </a:spcBef>
              <a:defRPr sz="2400" i="0"/>
            </a:lvl5pPr>
          </a:lstStyle>
          <a:p>
            <a:pPr lvl="0"/>
            <a:r>
              <a:rPr lang="de-AT" dirty="0" smtClean="0"/>
              <a:t>Mastertextformat bearbeiten</a:t>
            </a:r>
          </a:p>
          <a:p>
            <a:pPr lvl="1"/>
            <a:r>
              <a:rPr lang="de-AT" dirty="0" smtClean="0"/>
              <a:t>Zweite Ebene</a:t>
            </a:r>
          </a:p>
          <a:p>
            <a:pPr lvl="2"/>
            <a:r>
              <a:rPr lang="de-AT" dirty="0" smtClean="0"/>
              <a:t>Dritte Ebene</a:t>
            </a:r>
          </a:p>
          <a:p>
            <a:pPr lvl="3"/>
            <a:r>
              <a:rPr lang="de-AT" dirty="0" smtClean="0"/>
              <a:t>Vierte Ebene</a:t>
            </a:r>
          </a:p>
          <a:p>
            <a:pPr lvl="4"/>
            <a:r>
              <a:rPr lang="de-AT" dirty="0" smtClean="0"/>
              <a:t>Fünfte Ebene</a:t>
            </a:r>
            <a:endParaRPr lang="de-DE"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Std_Ue2zeilg_d.h._Quelle">
    <p:spTree>
      <p:nvGrpSpPr>
        <p:cNvPr id="1" name=""/>
        <p:cNvGrpSpPr/>
        <p:nvPr/>
      </p:nvGrpSpPr>
      <p:grpSpPr>
        <a:xfrm>
          <a:off x="0" y="0"/>
          <a:ext cx="0" cy="0"/>
          <a:chOff x="0" y="0"/>
          <a:chExt cx="0" cy="0"/>
        </a:xfrm>
      </p:grpSpPr>
      <p:sp>
        <p:nvSpPr>
          <p:cNvPr id="2" name="Titel 1"/>
          <p:cNvSpPr>
            <a:spLocks noGrp="1"/>
          </p:cNvSpPr>
          <p:nvPr>
            <p:ph type="title"/>
          </p:nvPr>
        </p:nvSpPr>
        <p:spPr>
          <a:xfrm>
            <a:off x="609600" y="685800"/>
            <a:ext cx="7924800" cy="990600"/>
          </a:xfrm>
        </p:spPr>
        <p:txBody>
          <a:bodyPr/>
          <a:lstStyle/>
          <a:p>
            <a:r>
              <a:rPr lang="de-AT" dirty="0" smtClean="0"/>
              <a:t>Mastertitelformat bearbeiten</a:t>
            </a:r>
            <a:endParaRPr lang="de-DE" dirty="0"/>
          </a:p>
        </p:txBody>
      </p:sp>
      <p:sp>
        <p:nvSpPr>
          <p:cNvPr id="3" name="Inhaltsplatzhalter 2"/>
          <p:cNvSpPr>
            <a:spLocks noGrp="1"/>
          </p:cNvSpPr>
          <p:nvPr>
            <p:ph idx="1"/>
          </p:nvPr>
        </p:nvSpPr>
        <p:spPr>
          <a:xfrm>
            <a:off x="685800" y="1828800"/>
            <a:ext cx="7772400" cy="4343400"/>
          </a:xfrm>
        </p:spPr>
        <p:txBody>
          <a:bodyPr>
            <a:normAutofit/>
          </a:bodyPr>
          <a:lstStyle>
            <a:lvl1pPr>
              <a:buFontTx/>
              <a:buNone/>
              <a:defRPr sz="2400" b="0"/>
            </a:lvl1pPr>
            <a:lvl2pPr marL="342000">
              <a:buFont typeface="Wingdings" charset="2"/>
              <a:buChar char="§"/>
              <a:defRPr sz="2400"/>
            </a:lvl2pPr>
            <a:lvl3pPr indent="0" algn="r">
              <a:buClr>
                <a:schemeClr val="bg1">
                  <a:lumMod val="50000"/>
                </a:schemeClr>
              </a:buClr>
              <a:buFontTx/>
              <a:buNone/>
              <a:defRPr sz="1600" i="1"/>
            </a:lvl3pPr>
            <a:lvl4pPr marL="450000" indent="-450000">
              <a:spcBef>
                <a:spcPts val="2400"/>
              </a:spcBef>
              <a:buClr>
                <a:schemeClr val="accent1">
                  <a:lumMod val="50000"/>
                </a:schemeClr>
              </a:buClr>
              <a:buSzPct val="121000"/>
              <a:defRPr sz="2400" b="1">
                <a:solidFill>
                  <a:schemeClr val="tx2">
                    <a:lumMod val="75000"/>
                  </a:schemeClr>
                </a:solidFill>
              </a:defRPr>
            </a:lvl4pPr>
            <a:lvl5pPr marL="990000" algn="l">
              <a:spcBef>
                <a:spcPts val="0"/>
              </a:spcBef>
              <a:defRPr sz="2400" i="0"/>
            </a:lvl5pPr>
          </a:lstStyle>
          <a:p>
            <a:pPr lvl="0"/>
            <a:r>
              <a:rPr lang="de-AT" dirty="0" smtClean="0"/>
              <a:t>Mastertextformat bearbeiten</a:t>
            </a:r>
          </a:p>
          <a:p>
            <a:pPr lvl="1"/>
            <a:r>
              <a:rPr lang="de-AT" dirty="0" smtClean="0"/>
              <a:t>Zweite Ebene</a:t>
            </a:r>
          </a:p>
          <a:p>
            <a:pPr lvl="2"/>
            <a:r>
              <a:rPr lang="de-AT" dirty="0" smtClean="0"/>
              <a:t>Dritte Ebene</a:t>
            </a:r>
          </a:p>
          <a:p>
            <a:pPr lvl="3"/>
            <a:r>
              <a:rPr lang="de-AT" dirty="0" smtClean="0"/>
              <a:t>Vierte Ebene</a:t>
            </a:r>
          </a:p>
          <a:p>
            <a:pPr lvl="4"/>
            <a:r>
              <a:rPr lang="de-AT" dirty="0" smtClean="0"/>
              <a:t>Fünfte Ebene</a:t>
            </a:r>
            <a:endParaRPr lang="de-DE"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el_Eb1_2zeilig">
    <p:spTree>
      <p:nvGrpSpPr>
        <p:cNvPr id="1" name=""/>
        <p:cNvGrpSpPr/>
        <p:nvPr/>
      </p:nvGrpSpPr>
      <p:grpSpPr>
        <a:xfrm>
          <a:off x="0" y="0"/>
          <a:ext cx="0" cy="0"/>
          <a:chOff x="0" y="0"/>
          <a:chExt cx="0" cy="0"/>
        </a:xfrm>
      </p:grpSpPr>
      <p:sp>
        <p:nvSpPr>
          <p:cNvPr id="2" name="Titel 1"/>
          <p:cNvSpPr>
            <a:spLocks noGrp="1"/>
          </p:cNvSpPr>
          <p:nvPr>
            <p:ph type="ctrTitle"/>
          </p:nvPr>
        </p:nvSpPr>
        <p:spPr>
          <a:xfrm>
            <a:off x="762000" y="1600200"/>
            <a:ext cx="7620000" cy="1470025"/>
          </a:xfrm>
        </p:spPr>
        <p:txBody>
          <a:bodyPr>
            <a:normAutofit/>
          </a:bodyPr>
          <a:lstStyle>
            <a:lvl1pPr algn="ctr">
              <a:defRPr sz="4400">
                <a:solidFill>
                  <a:schemeClr val="tx1">
                    <a:lumMod val="65000"/>
                    <a:lumOff val="35000"/>
                  </a:schemeClr>
                </a:solidFill>
              </a:defRPr>
            </a:lvl1pPr>
          </a:lstStyle>
          <a:p>
            <a:r>
              <a:rPr lang="de-AT" dirty="0" smtClean="0"/>
              <a:t>Mastertitelformat bearbeiten</a:t>
            </a:r>
            <a:endParaRPr lang="de-DE" dirty="0"/>
          </a:p>
        </p:txBody>
      </p:sp>
      <p:sp>
        <p:nvSpPr>
          <p:cNvPr id="3" name="Untertitel 2"/>
          <p:cNvSpPr>
            <a:spLocks noGrp="1"/>
          </p:cNvSpPr>
          <p:nvPr>
            <p:ph type="subTitle" idx="1"/>
          </p:nvPr>
        </p:nvSpPr>
        <p:spPr>
          <a:xfrm>
            <a:off x="1371600" y="3146425"/>
            <a:ext cx="6400800" cy="2438400"/>
          </a:xfrm>
        </p:spPr>
        <p:txBody>
          <a:bodyPr>
            <a:normAutofit/>
          </a:bodyPr>
          <a:lstStyle>
            <a:lvl1pPr marL="0" indent="0" algn="ctr">
              <a:buNone/>
              <a:defRPr sz="3600" b="1">
                <a:solidFill>
                  <a:srgbClr val="7F7F7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AT" dirty="0" smtClean="0"/>
              <a:t>Master-Untertitelformat bearbeiten</a:t>
            </a:r>
            <a:endParaRPr lang="de-DE"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Stand_Ue2zlg_Z1f_dasheißt">
    <p:spTree>
      <p:nvGrpSpPr>
        <p:cNvPr id="1" name=""/>
        <p:cNvGrpSpPr/>
        <p:nvPr/>
      </p:nvGrpSpPr>
      <p:grpSpPr>
        <a:xfrm>
          <a:off x="0" y="0"/>
          <a:ext cx="0" cy="0"/>
          <a:chOff x="0" y="0"/>
          <a:chExt cx="0" cy="0"/>
        </a:xfrm>
      </p:grpSpPr>
      <p:sp>
        <p:nvSpPr>
          <p:cNvPr id="2" name="Titel 1"/>
          <p:cNvSpPr>
            <a:spLocks noGrp="1"/>
          </p:cNvSpPr>
          <p:nvPr>
            <p:ph type="title"/>
          </p:nvPr>
        </p:nvSpPr>
        <p:spPr>
          <a:xfrm>
            <a:off x="609600" y="685800"/>
            <a:ext cx="7924800" cy="990600"/>
          </a:xfrm>
        </p:spPr>
        <p:txBody>
          <a:bodyPr/>
          <a:lstStyle/>
          <a:p>
            <a:r>
              <a:rPr lang="de-AT" dirty="0" smtClean="0"/>
              <a:t>Mastertitelformat bearbeiten</a:t>
            </a:r>
            <a:endParaRPr lang="de-DE" dirty="0"/>
          </a:p>
        </p:txBody>
      </p:sp>
      <p:sp>
        <p:nvSpPr>
          <p:cNvPr id="3" name="Inhaltsplatzhalter 2"/>
          <p:cNvSpPr>
            <a:spLocks noGrp="1"/>
          </p:cNvSpPr>
          <p:nvPr>
            <p:ph idx="1"/>
          </p:nvPr>
        </p:nvSpPr>
        <p:spPr>
          <a:xfrm>
            <a:off x="685800" y="1828800"/>
            <a:ext cx="7772400" cy="4343400"/>
          </a:xfrm>
        </p:spPr>
        <p:txBody>
          <a:bodyPr>
            <a:normAutofit/>
          </a:bodyPr>
          <a:lstStyle>
            <a:lvl1pPr>
              <a:buFontTx/>
              <a:buNone/>
              <a:defRPr sz="2400" b="1"/>
            </a:lvl1pPr>
            <a:lvl2pPr marL="342000">
              <a:buFont typeface="Wingdings" charset="2"/>
              <a:buChar char="§"/>
              <a:defRPr sz="2400"/>
            </a:lvl2pPr>
            <a:lvl3pPr>
              <a:buClr>
                <a:schemeClr val="bg1">
                  <a:lumMod val="50000"/>
                </a:schemeClr>
              </a:buClr>
              <a:defRPr sz="2400"/>
            </a:lvl3pPr>
            <a:lvl4pPr marL="450000" indent="-450000">
              <a:spcBef>
                <a:spcPts val="2400"/>
              </a:spcBef>
              <a:buClr>
                <a:schemeClr val="accent1">
                  <a:lumMod val="50000"/>
                </a:schemeClr>
              </a:buClr>
              <a:buSzPct val="121000"/>
              <a:defRPr sz="2400" b="1">
                <a:solidFill>
                  <a:schemeClr val="tx2">
                    <a:lumMod val="75000"/>
                  </a:schemeClr>
                </a:solidFill>
              </a:defRPr>
            </a:lvl4pPr>
            <a:lvl5pPr marL="990000" algn="l">
              <a:spcBef>
                <a:spcPts val="0"/>
              </a:spcBef>
              <a:defRPr sz="2400" i="0"/>
            </a:lvl5pPr>
          </a:lstStyle>
          <a:p>
            <a:pPr lvl="0"/>
            <a:r>
              <a:rPr lang="de-AT" dirty="0" smtClean="0"/>
              <a:t>Mastertextformat bearbeiten</a:t>
            </a:r>
          </a:p>
          <a:p>
            <a:pPr lvl="1"/>
            <a:r>
              <a:rPr lang="de-AT" dirty="0" smtClean="0"/>
              <a:t>Zweite Ebene</a:t>
            </a:r>
          </a:p>
          <a:p>
            <a:pPr lvl="2"/>
            <a:r>
              <a:rPr lang="de-AT" dirty="0" smtClean="0"/>
              <a:t>Dritte Ebene</a:t>
            </a:r>
          </a:p>
          <a:p>
            <a:pPr lvl="3"/>
            <a:r>
              <a:rPr lang="de-AT" dirty="0" smtClean="0"/>
              <a:t>Vierte Ebene</a:t>
            </a:r>
          </a:p>
          <a:p>
            <a:pPr lvl="4"/>
            <a:r>
              <a:rPr lang="de-AT" dirty="0" smtClean="0"/>
              <a:t>Fünfte Ebene</a:t>
            </a:r>
            <a:endParaRPr lang="de-DE"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Standard_UE1zeilg_Eb4auf5">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smtClean="0"/>
              <a:t>Mastertitelformat bearbeiten</a:t>
            </a:r>
            <a:endParaRPr lang="de-DE"/>
          </a:p>
        </p:txBody>
      </p:sp>
      <p:sp>
        <p:nvSpPr>
          <p:cNvPr id="3" name="Inhaltsplatzhalter 2"/>
          <p:cNvSpPr>
            <a:spLocks noGrp="1"/>
          </p:cNvSpPr>
          <p:nvPr>
            <p:ph idx="1"/>
          </p:nvPr>
        </p:nvSpPr>
        <p:spPr/>
        <p:txBody>
          <a:bodyPr>
            <a:normAutofit/>
          </a:bodyPr>
          <a:lstStyle>
            <a:lvl1pPr>
              <a:buFontTx/>
              <a:buNone/>
              <a:defRPr sz="2400"/>
            </a:lvl1pPr>
            <a:lvl2pPr marL="342000">
              <a:buFont typeface="Wingdings" charset="2"/>
              <a:buChar char="§"/>
              <a:defRPr sz="2400"/>
            </a:lvl2pPr>
            <a:lvl3pPr>
              <a:buClr>
                <a:schemeClr val="bg1">
                  <a:lumMod val="50000"/>
                </a:schemeClr>
              </a:buClr>
              <a:defRPr sz="2400"/>
            </a:lvl3pPr>
            <a:lvl4pPr>
              <a:defRPr sz="2400"/>
            </a:lvl4pPr>
            <a:lvl5pPr marL="900000" indent="-270000" algn="l">
              <a:spcBef>
                <a:spcPts val="0"/>
              </a:spcBef>
              <a:spcAft>
                <a:spcPts val="300"/>
              </a:spcAft>
              <a:buClr>
                <a:schemeClr val="tx1">
                  <a:lumMod val="50000"/>
                  <a:lumOff val="50000"/>
                </a:schemeClr>
              </a:buClr>
              <a:buFont typeface="Symbol" charset="2"/>
              <a:buChar char="-"/>
              <a:defRPr sz="2400" i="0"/>
            </a:lvl5pPr>
          </a:lstStyle>
          <a:p>
            <a:pPr lvl="0"/>
            <a:r>
              <a:rPr lang="de-AT" dirty="0" smtClean="0"/>
              <a:t>Mastertextformat bearbeiten</a:t>
            </a:r>
          </a:p>
          <a:p>
            <a:pPr lvl="1"/>
            <a:r>
              <a:rPr lang="de-AT" dirty="0" smtClean="0"/>
              <a:t>Zweite Ebene</a:t>
            </a:r>
          </a:p>
          <a:p>
            <a:pPr lvl="2"/>
            <a:r>
              <a:rPr lang="de-AT" dirty="0" smtClean="0"/>
              <a:t>Dritte Ebene</a:t>
            </a:r>
          </a:p>
          <a:p>
            <a:pPr lvl="3"/>
            <a:r>
              <a:rPr lang="de-AT" dirty="0" smtClean="0"/>
              <a:t>Vierte Ebene</a:t>
            </a:r>
          </a:p>
          <a:p>
            <a:pPr lvl="4"/>
            <a:r>
              <a:rPr lang="de-AT" dirty="0" smtClean="0"/>
              <a:t>Fünfte Ebene</a:t>
            </a:r>
            <a:endParaRPr lang="de-DE"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Stand_UE1zlg_Z1f_Eb4auf5">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smtClean="0"/>
              <a:t>Mastertitelformat bearbeiten</a:t>
            </a:r>
            <a:endParaRPr lang="de-DE"/>
          </a:p>
        </p:txBody>
      </p:sp>
      <p:sp>
        <p:nvSpPr>
          <p:cNvPr id="3" name="Inhaltsplatzhalter 2"/>
          <p:cNvSpPr>
            <a:spLocks noGrp="1"/>
          </p:cNvSpPr>
          <p:nvPr>
            <p:ph idx="1"/>
          </p:nvPr>
        </p:nvSpPr>
        <p:spPr/>
        <p:txBody>
          <a:bodyPr>
            <a:normAutofit/>
          </a:bodyPr>
          <a:lstStyle>
            <a:lvl1pPr>
              <a:buFontTx/>
              <a:buNone/>
              <a:defRPr sz="2400" b="1"/>
            </a:lvl1pPr>
            <a:lvl2pPr marL="342000">
              <a:buFont typeface="Wingdings" charset="2"/>
              <a:buChar char="§"/>
              <a:defRPr sz="2400"/>
            </a:lvl2pPr>
            <a:lvl3pPr>
              <a:buClr>
                <a:schemeClr val="bg1">
                  <a:lumMod val="50000"/>
                </a:schemeClr>
              </a:buClr>
              <a:defRPr sz="2400"/>
            </a:lvl3pPr>
            <a:lvl4pPr>
              <a:defRPr sz="2400"/>
            </a:lvl4pPr>
            <a:lvl5pPr marL="900000" indent="-270000" algn="l">
              <a:spcBef>
                <a:spcPts val="0"/>
              </a:spcBef>
              <a:spcAft>
                <a:spcPts val="300"/>
              </a:spcAft>
              <a:buClr>
                <a:schemeClr val="tx1">
                  <a:lumMod val="50000"/>
                  <a:lumOff val="50000"/>
                </a:schemeClr>
              </a:buClr>
              <a:buFont typeface="Symbol" charset="2"/>
              <a:buChar char="-"/>
              <a:defRPr sz="2400" i="0"/>
            </a:lvl5pPr>
          </a:lstStyle>
          <a:p>
            <a:pPr lvl="0"/>
            <a:r>
              <a:rPr lang="de-AT" dirty="0" smtClean="0"/>
              <a:t>Mastertextformat bearbeiten</a:t>
            </a:r>
          </a:p>
          <a:p>
            <a:pPr lvl="1"/>
            <a:r>
              <a:rPr lang="de-AT" dirty="0" smtClean="0"/>
              <a:t>Zweite Ebene</a:t>
            </a:r>
          </a:p>
          <a:p>
            <a:pPr lvl="2"/>
            <a:r>
              <a:rPr lang="de-AT" dirty="0" smtClean="0"/>
              <a:t>Dritte Ebene</a:t>
            </a:r>
          </a:p>
          <a:p>
            <a:pPr lvl="3"/>
            <a:r>
              <a:rPr lang="de-AT" dirty="0" smtClean="0"/>
              <a:t>Vierte Ebene</a:t>
            </a:r>
          </a:p>
          <a:p>
            <a:pPr lvl="4"/>
            <a:r>
              <a:rPr lang="de-AT" dirty="0" smtClean="0"/>
              <a:t>Fünfte Ebene</a:t>
            </a:r>
            <a:endParaRPr lang="de-DE"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Stand_UE2zlg_Z1f_Eb4auf5">
    <p:spTree>
      <p:nvGrpSpPr>
        <p:cNvPr id="1" name=""/>
        <p:cNvGrpSpPr/>
        <p:nvPr/>
      </p:nvGrpSpPr>
      <p:grpSpPr>
        <a:xfrm>
          <a:off x="0" y="0"/>
          <a:ext cx="0" cy="0"/>
          <a:chOff x="0" y="0"/>
          <a:chExt cx="0" cy="0"/>
        </a:xfrm>
      </p:grpSpPr>
      <p:sp>
        <p:nvSpPr>
          <p:cNvPr id="2" name="Titel 1"/>
          <p:cNvSpPr>
            <a:spLocks noGrp="1"/>
          </p:cNvSpPr>
          <p:nvPr>
            <p:ph type="title"/>
          </p:nvPr>
        </p:nvSpPr>
        <p:spPr>
          <a:xfrm>
            <a:off x="609600" y="685800"/>
            <a:ext cx="7924800" cy="990600"/>
          </a:xfrm>
        </p:spPr>
        <p:txBody>
          <a:bodyPr/>
          <a:lstStyle/>
          <a:p>
            <a:r>
              <a:rPr lang="de-AT" dirty="0" smtClean="0"/>
              <a:t>Mastertitelformat bearbeiten</a:t>
            </a:r>
            <a:endParaRPr lang="de-DE" dirty="0"/>
          </a:p>
        </p:txBody>
      </p:sp>
      <p:sp>
        <p:nvSpPr>
          <p:cNvPr id="3" name="Inhaltsplatzhalter 2"/>
          <p:cNvSpPr>
            <a:spLocks noGrp="1"/>
          </p:cNvSpPr>
          <p:nvPr>
            <p:ph idx="1"/>
          </p:nvPr>
        </p:nvSpPr>
        <p:spPr>
          <a:xfrm>
            <a:off x="685800" y="1828800"/>
            <a:ext cx="7772400" cy="4343400"/>
          </a:xfrm>
        </p:spPr>
        <p:txBody>
          <a:bodyPr>
            <a:normAutofit/>
          </a:bodyPr>
          <a:lstStyle>
            <a:lvl1pPr>
              <a:buFontTx/>
              <a:buNone/>
              <a:defRPr sz="2400" b="1"/>
            </a:lvl1pPr>
            <a:lvl2pPr marL="342000">
              <a:buFont typeface="Wingdings" charset="2"/>
              <a:buChar char="§"/>
              <a:defRPr sz="2400"/>
            </a:lvl2pPr>
            <a:lvl3pPr>
              <a:buClr>
                <a:schemeClr val="bg1">
                  <a:lumMod val="50000"/>
                </a:schemeClr>
              </a:buClr>
              <a:defRPr sz="2400"/>
            </a:lvl3pPr>
            <a:lvl4pPr>
              <a:defRPr sz="2400"/>
            </a:lvl4pPr>
            <a:lvl5pPr marL="900000" indent="-270000" algn="l">
              <a:spcBef>
                <a:spcPts val="0"/>
              </a:spcBef>
              <a:spcAft>
                <a:spcPts val="300"/>
              </a:spcAft>
              <a:buClr>
                <a:schemeClr val="tx1">
                  <a:lumMod val="50000"/>
                  <a:lumOff val="50000"/>
                </a:schemeClr>
              </a:buClr>
              <a:buFont typeface="Symbol" charset="2"/>
              <a:buChar char="-"/>
              <a:defRPr sz="2400" i="0"/>
            </a:lvl5pPr>
          </a:lstStyle>
          <a:p>
            <a:pPr lvl="0"/>
            <a:r>
              <a:rPr lang="de-AT" dirty="0" smtClean="0"/>
              <a:t>Mastertextformat bearbeiten</a:t>
            </a:r>
          </a:p>
          <a:p>
            <a:pPr lvl="1"/>
            <a:r>
              <a:rPr lang="de-AT" dirty="0" smtClean="0"/>
              <a:t>Zweite Ebene</a:t>
            </a:r>
          </a:p>
          <a:p>
            <a:pPr lvl="2"/>
            <a:r>
              <a:rPr lang="de-AT" dirty="0" smtClean="0"/>
              <a:t>Dritte Ebene</a:t>
            </a:r>
          </a:p>
          <a:p>
            <a:pPr lvl="3"/>
            <a:r>
              <a:rPr lang="de-AT" dirty="0" smtClean="0"/>
              <a:t>Vierte Ebene</a:t>
            </a:r>
          </a:p>
          <a:p>
            <a:pPr lvl="4"/>
            <a:r>
              <a:rPr lang="de-AT" dirty="0" smtClean="0"/>
              <a:t>Fünfte Ebene</a:t>
            </a:r>
            <a:endParaRPr lang="de-DE"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Standard_UE1zeilg_Spezial_fetts">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smtClean="0"/>
              <a:t>Mastertitelformat bearbeiten</a:t>
            </a:r>
            <a:endParaRPr lang="de-DE"/>
          </a:p>
        </p:txBody>
      </p:sp>
      <p:sp>
        <p:nvSpPr>
          <p:cNvPr id="3" name="Inhaltsplatzhalter 2"/>
          <p:cNvSpPr>
            <a:spLocks noGrp="1"/>
          </p:cNvSpPr>
          <p:nvPr>
            <p:ph idx="1"/>
          </p:nvPr>
        </p:nvSpPr>
        <p:spPr/>
        <p:txBody>
          <a:bodyPr>
            <a:normAutofit/>
          </a:bodyPr>
          <a:lstStyle>
            <a:lvl1pPr marL="360000">
              <a:spcBef>
                <a:spcPts val="0"/>
              </a:spcBef>
              <a:buFontTx/>
              <a:buNone/>
              <a:defRPr sz="2400" b="1"/>
            </a:lvl1pPr>
            <a:lvl2pPr marL="342000">
              <a:buFontTx/>
              <a:buNone/>
              <a:defRPr sz="2400" b="1">
                <a:solidFill>
                  <a:schemeClr val="tx1">
                    <a:lumMod val="50000"/>
                    <a:lumOff val="50000"/>
                  </a:schemeClr>
                </a:solidFill>
              </a:defRPr>
            </a:lvl2pPr>
            <a:lvl3pPr>
              <a:buClr>
                <a:schemeClr val="bg1">
                  <a:lumMod val="50000"/>
                </a:schemeClr>
              </a:buClr>
              <a:defRPr sz="2400"/>
            </a:lvl3pPr>
            <a:lvl4pPr>
              <a:defRPr sz="2400" b="1">
                <a:solidFill>
                  <a:srgbClr val="7F7F7F"/>
                </a:solidFill>
              </a:defRPr>
            </a:lvl4pPr>
            <a:lvl5pPr>
              <a:defRPr sz="1000"/>
            </a:lvl5pPr>
          </a:lstStyle>
          <a:p>
            <a:pPr lvl="0"/>
            <a:r>
              <a:rPr lang="de-AT" dirty="0" smtClean="0"/>
              <a:t>Mastertextformat bearbeiten</a:t>
            </a:r>
          </a:p>
          <a:p>
            <a:pPr lvl="1"/>
            <a:r>
              <a:rPr lang="de-AT" dirty="0" smtClean="0"/>
              <a:t>...	Zweite Ebene</a:t>
            </a:r>
          </a:p>
          <a:p>
            <a:pPr lvl="2"/>
            <a:r>
              <a:rPr lang="de-AT" dirty="0" smtClean="0"/>
              <a:t>Dritte Ebene</a:t>
            </a:r>
          </a:p>
          <a:p>
            <a:pPr lvl="3"/>
            <a:r>
              <a:rPr lang="de-AT" dirty="0" smtClean="0"/>
              <a:t>Vierte Ebene</a:t>
            </a:r>
          </a:p>
          <a:p>
            <a:pPr lvl="4"/>
            <a:r>
              <a:rPr lang="de-AT" dirty="0" smtClean="0"/>
              <a:t>Fünfte Ebene</a:t>
            </a:r>
            <a:endParaRPr lang="de-DE"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Standard_UE1zeilg_Z1_fet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smtClean="0"/>
              <a:t>Mastertitelformat bearbeiten</a:t>
            </a:r>
            <a:endParaRPr lang="de-DE"/>
          </a:p>
        </p:txBody>
      </p:sp>
      <p:sp>
        <p:nvSpPr>
          <p:cNvPr id="3" name="Inhaltsplatzhalter 2"/>
          <p:cNvSpPr>
            <a:spLocks noGrp="1"/>
          </p:cNvSpPr>
          <p:nvPr>
            <p:ph idx="1"/>
          </p:nvPr>
        </p:nvSpPr>
        <p:spPr/>
        <p:txBody>
          <a:bodyPr>
            <a:normAutofit/>
          </a:bodyPr>
          <a:lstStyle>
            <a:lvl1pPr>
              <a:buFontTx/>
              <a:buNone/>
              <a:defRPr sz="2400" b="1"/>
            </a:lvl1pPr>
            <a:lvl2pPr marL="342000">
              <a:buFont typeface="Wingdings" charset="2"/>
              <a:buChar char="§"/>
              <a:defRPr sz="2400"/>
            </a:lvl2pPr>
            <a:lvl3pPr>
              <a:buClr>
                <a:schemeClr val="bg1">
                  <a:lumMod val="50000"/>
                </a:schemeClr>
              </a:buClr>
              <a:defRPr sz="2400"/>
            </a:lvl3pPr>
            <a:lvl4pPr>
              <a:defRPr sz="2400"/>
            </a:lvl4pPr>
            <a:lvl5pPr>
              <a:defRPr sz="1000"/>
            </a:lvl5pPr>
          </a:lstStyle>
          <a:p>
            <a:pPr lvl="0"/>
            <a:r>
              <a:rPr lang="de-AT" dirty="0" smtClean="0"/>
              <a:t>Mastertextformat bearbeiten</a:t>
            </a:r>
          </a:p>
          <a:p>
            <a:pPr lvl="1"/>
            <a:r>
              <a:rPr lang="de-AT" dirty="0" smtClean="0"/>
              <a:t>Zweite Ebene</a:t>
            </a:r>
          </a:p>
          <a:p>
            <a:pPr lvl="2"/>
            <a:r>
              <a:rPr lang="de-AT" dirty="0" smtClean="0"/>
              <a:t>Dritte Ebene</a:t>
            </a:r>
          </a:p>
          <a:p>
            <a:pPr lvl="3"/>
            <a:r>
              <a:rPr lang="de-AT" dirty="0" smtClean="0"/>
              <a:t>Vierte Ebene</a:t>
            </a:r>
          </a:p>
          <a:p>
            <a:pPr lvl="4"/>
            <a:r>
              <a:rPr lang="de-AT" dirty="0" smtClean="0"/>
              <a:t>Fünfte Ebene</a:t>
            </a:r>
            <a:endParaRPr lang="de-DE"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Stand_UE1zeilg_Z1f_AnmUnte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smtClean="0"/>
              <a:t>Mastertitelformat bearbeiten</a:t>
            </a:r>
            <a:endParaRPr lang="de-DE"/>
          </a:p>
        </p:txBody>
      </p:sp>
      <p:sp>
        <p:nvSpPr>
          <p:cNvPr id="3" name="Inhaltsplatzhalter 2"/>
          <p:cNvSpPr>
            <a:spLocks noGrp="1"/>
          </p:cNvSpPr>
          <p:nvPr>
            <p:ph idx="1"/>
          </p:nvPr>
        </p:nvSpPr>
        <p:spPr>
          <a:xfrm>
            <a:off x="685800" y="1600200"/>
            <a:ext cx="7772400" cy="4267200"/>
          </a:xfrm>
        </p:spPr>
        <p:txBody>
          <a:bodyPr>
            <a:normAutofit/>
          </a:bodyPr>
          <a:lstStyle>
            <a:lvl1pPr>
              <a:buFontTx/>
              <a:buNone/>
              <a:defRPr sz="2400" b="1"/>
            </a:lvl1pPr>
            <a:lvl2pPr marL="342000">
              <a:buFont typeface="Wingdings" charset="2"/>
              <a:buChar char="§"/>
              <a:defRPr sz="2400"/>
            </a:lvl2pPr>
            <a:lvl3pPr>
              <a:buClr>
                <a:schemeClr val="bg1">
                  <a:lumMod val="50000"/>
                </a:schemeClr>
              </a:buClr>
              <a:defRPr sz="2400"/>
            </a:lvl3pPr>
            <a:lvl4pPr>
              <a:defRPr sz="2400"/>
            </a:lvl4pPr>
            <a:lvl5pPr>
              <a:defRPr sz="1000"/>
            </a:lvl5pPr>
          </a:lstStyle>
          <a:p>
            <a:pPr lvl="0"/>
            <a:r>
              <a:rPr lang="de-AT" dirty="0" smtClean="0"/>
              <a:t>Mastertextformat bearbeiten</a:t>
            </a:r>
          </a:p>
          <a:p>
            <a:pPr lvl="1"/>
            <a:r>
              <a:rPr lang="de-AT" dirty="0" smtClean="0"/>
              <a:t>Zweite Ebene</a:t>
            </a:r>
          </a:p>
          <a:p>
            <a:pPr lvl="2"/>
            <a:r>
              <a:rPr lang="de-AT" dirty="0" smtClean="0"/>
              <a:t>Dritte Ebene</a:t>
            </a:r>
          </a:p>
          <a:p>
            <a:pPr lvl="3"/>
            <a:r>
              <a:rPr lang="de-AT" dirty="0" smtClean="0"/>
              <a:t>Vierte Ebene</a:t>
            </a:r>
          </a:p>
          <a:p>
            <a:pPr lvl="4"/>
            <a:r>
              <a:rPr lang="de-AT" dirty="0" smtClean="0"/>
              <a:t>Fünfte Ebene</a:t>
            </a:r>
            <a:endParaRPr lang="de-DE" dirty="0"/>
          </a:p>
        </p:txBody>
      </p:sp>
      <p:sp>
        <p:nvSpPr>
          <p:cNvPr id="4" name="Inhaltsplatzhalter 2"/>
          <p:cNvSpPr>
            <a:spLocks noGrp="1"/>
          </p:cNvSpPr>
          <p:nvPr>
            <p:ph idx="10"/>
          </p:nvPr>
        </p:nvSpPr>
        <p:spPr>
          <a:xfrm>
            <a:off x="304800" y="5867400"/>
            <a:ext cx="8382000" cy="457200"/>
          </a:xfrm>
        </p:spPr>
        <p:txBody>
          <a:bodyPr anchor="ctr">
            <a:normAutofit/>
          </a:bodyPr>
          <a:lstStyle>
            <a:lvl1pPr>
              <a:buFontTx/>
              <a:buNone/>
              <a:defRPr sz="1600" b="1"/>
            </a:lvl1pPr>
            <a:lvl2pPr marL="180000" indent="-180000">
              <a:buFont typeface="Lucida Grande"/>
              <a:buChar char="*"/>
              <a:defRPr sz="1600"/>
            </a:lvl2pPr>
            <a:lvl3pPr>
              <a:buClr>
                <a:schemeClr val="bg1">
                  <a:lumMod val="50000"/>
                </a:schemeClr>
              </a:buClr>
              <a:buNone/>
              <a:defRPr sz="2400"/>
            </a:lvl3pPr>
            <a:lvl4pPr>
              <a:buNone/>
              <a:defRPr sz="2400"/>
            </a:lvl4pPr>
            <a:lvl5pPr>
              <a:defRPr sz="1000"/>
            </a:lvl5pPr>
          </a:lstStyle>
          <a:p>
            <a:pPr lvl="0"/>
            <a:r>
              <a:rPr lang="de-AT" dirty="0" smtClean="0"/>
              <a:t>Mastertextformat bearbeiten</a:t>
            </a:r>
          </a:p>
          <a:p>
            <a:pPr lvl="1"/>
            <a:r>
              <a:rPr lang="de-AT" dirty="0" smtClean="0"/>
              <a:t>Zweite Ebene</a:t>
            </a: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Stand_UE2zlg_Z1f_AnmUnten">
    <p:spTree>
      <p:nvGrpSpPr>
        <p:cNvPr id="1" name=""/>
        <p:cNvGrpSpPr/>
        <p:nvPr/>
      </p:nvGrpSpPr>
      <p:grpSpPr>
        <a:xfrm>
          <a:off x="0" y="0"/>
          <a:ext cx="0" cy="0"/>
          <a:chOff x="0" y="0"/>
          <a:chExt cx="0" cy="0"/>
        </a:xfrm>
      </p:grpSpPr>
      <p:sp>
        <p:nvSpPr>
          <p:cNvPr id="2" name="Titel 1"/>
          <p:cNvSpPr>
            <a:spLocks noGrp="1"/>
          </p:cNvSpPr>
          <p:nvPr>
            <p:ph type="title"/>
          </p:nvPr>
        </p:nvSpPr>
        <p:spPr>
          <a:xfrm>
            <a:off x="609600" y="685800"/>
            <a:ext cx="7924800" cy="990600"/>
          </a:xfrm>
        </p:spPr>
        <p:txBody>
          <a:bodyPr/>
          <a:lstStyle/>
          <a:p>
            <a:r>
              <a:rPr lang="de-AT" smtClean="0"/>
              <a:t>Mastertitelformat bearbeiten</a:t>
            </a:r>
            <a:endParaRPr lang="de-DE"/>
          </a:p>
        </p:txBody>
      </p:sp>
      <p:sp>
        <p:nvSpPr>
          <p:cNvPr id="3" name="Inhaltsplatzhalter 2"/>
          <p:cNvSpPr>
            <a:spLocks noGrp="1"/>
          </p:cNvSpPr>
          <p:nvPr>
            <p:ph idx="1"/>
          </p:nvPr>
        </p:nvSpPr>
        <p:spPr>
          <a:xfrm>
            <a:off x="685800" y="1828800"/>
            <a:ext cx="7772400" cy="4038600"/>
          </a:xfrm>
        </p:spPr>
        <p:txBody>
          <a:bodyPr>
            <a:normAutofit/>
          </a:bodyPr>
          <a:lstStyle>
            <a:lvl1pPr>
              <a:buFontTx/>
              <a:buNone/>
              <a:defRPr sz="2400" b="1"/>
            </a:lvl1pPr>
            <a:lvl2pPr marL="342000">
              <a:buFont typeface="Wingdings" charset="2"/>
              <a:buChar char="§"/>
              <a:defRPr sz="2400"/>
            </a:lvl2pPr>
            <a:lvl3pPr>
              <a:buClr>
                <a:schemeClr val="bg1">
                  <a:lumMod val="50000"/>
                </a:schemeClr>
              </a:buClr>
              <a:defRPr sz="2400"/>
            </a:lvl3pPr>
            <a:lvl4pPr>
              <a:defRPr sz="2400"/>
            </a:lvl4pPr>
            <a:lvl5pPr>
              <a:defRPr sz="1000"/>
            </a:lvl5pPr>
          </a:lstStyle>
          <a:p>
            <a:pPr lvl="0"/>
            <a:r>
              <a:rPr lang="de-AT" dirty="0" smtClean="0"/>
              <a:t>Mastertextformat bearbeiten</a:t>
            </a:r>
          </a:p>
          <a:p>
            <a:pPr lvl="1"/>
            <a:r>
              <a:rPr lang="de-AT" dirty="0" smtClean="0"/>
              <a:t>Zweite Ebene</a:t>
            </a:r>
          </a:p>
          <a:p>
            <a:pPr lvl="2"/>
            <a:r>
              <a:rPr lang="de-AT" dirty="0" smtClean="0"/>
              <a:t>Dritte Ebene</a:t>
            </a:r>
          </a:p>
          <a:p>
            <a:pPr lvl="3"/>
            <a:r>
              <a:rPr lang="de-AT" dirty="0" smtClean="0"/>
              <a:t>Vierte Ebene</a:t>
            </a:r>
          </a:p>
          <a:p>
            <a:pPr lvl="4"/>
            <a:r>
              <a:rPr lang="de-AT" dirty="0" smtClean="0"/>
              <a:t>Fünfte Ebene</a:t>
            </a:r>
            <a:endParaRPr lang="de-DE" dirty="0"/>
          </a:p>
        </p:txBody>
      </p:sp>
      <p:sp>
        <p:nvSpPr>
          <p:cNvPr id="4" name="Inhaltsplatzhalter 2"/>
          <p:cNvSpPr>
            <a:spLocks noGrp="1"/>
          </p:cNvSpPr>
          <p:nvPr>
            <p:ph idx="10"/>
          </p:nvPr>
        </p:nvSpPr>
        <p:spPr>
          <a:xfrm>
            <a:off x="304800" y="5867400"/>
            <a:ext cx="8382000" cy="457200"/>
          </a:xfrm>
        </p:spPr>
        <p:txBody>
          <a:bodyPr anchor="ctr">
            <a:normAutofit/>
          </a:bodyPr>
          <a:lstStyle>
            <a:lvl1pPr>
              <a:buFontTx/>
              <a:buNone/>
              <a:defRPr sz="1600" b="1"/>
            </a:lvl1pPr>
            <a:lvl2pPr marL="180000" indent="-180000">
              <a:buFont typeface="Lucida Grande"/>
              <a:buChar char="*"/>
              <a:defRPr sz="1600"/>
            </a:lvl2pPr>
            <a:lvl3pPr>
              <a:buClr>
                <a:schemeClr val="bg1">
                  <a:lumMod val="50000"/>
                </a:schemeClr>
              </a:buClr>
              <a:buNone/>
              <a:defRPr sz="2400"/>
            </a:lvl3pPr>
            <a:lvl4pPr>
              <a:buNone/>
              <a:defRPr sz="2400"/>
            </a:lvl4pPr>
            <a:lvl5pPr>
              <a:defRPr sz="1000"/>
            </a:lvl5pPr>
          </a:lstStyle>
          <a:p>
            <a:pPr lvl="0"/>
            <a:r>
              <a:rPr lang="de-AT" dirty="0" smtClean="0"/>
              <a:t>Mastertextformat bearbeiten</a:t>
            </a:r>
          </a:p>
          <a:p>
            <a:pPr lvl="1"/>
            <a:r>
              <a:rPr lang="de-AT" dirty="0" smtClean="0"/>
              <a:t>Zweite Ebene</a:t>
            </a: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Standard_UE2zeilg_Z1fett">
    <p:spTree>
      <p:nvGrpSpPr>
        <p:cNvPr id="1" name=""/>
        <p:cNvGrpSpPr/>
        <p:nvPr/>
      </p:nvGrpSpPr>
      <p:grpSpPr>
        <a:xfrm>
          <a:off x="0" y="0"/>
          <a:ext cx="0" cy="0"/>
          <a:chOff x="0" y="0"/>
          <a:chExt cx="0" cy="0"/>
        </a:xfrm>
      </p:grpSpPr>
      <p:sp>
        <p:nvSpPr>
          <p:cNvPr id="2" name="Titel 1"/>
          <p:cNvSpPr>
            <a:spLocks noGrp="1"/>
          </p:cNvSpPr>
          <p:nvPr>
            <p:ph type="title"/>
          </p:nvPr>
        </p:nvSpPr>
        <p:spPr>
          <a:xfrm>
            <a:off x="609600" y="685800"/>
            <a:ext cx="7772400" cy="990600"/>
          </a:xfrm>
        </p:spPr>
        <p:txBody>
          <a:bodyPr/>
          <a:lstStyle/>
          <a:p>
            <a:r>
              <a:rPr lang="de-AT" dirty="0" smtClean="0"/>
              <a:t>Mastertitelformat bearbeiten</a:t>
            </a:r>
            <a:endParaRPr lang="de-DE" dirty="0"/>
          </a:p>
        </p:txBody>
      </p:sp>
      <p:sp>
        <p:nvSpPr>
          <p:cNvPr id="3" name="Inhaltsplatzhalter 2"/>
          <p:cNvSpPr>
            <a:spLocks noGrp="1"/>
          </p:cNvSpPr>
          <p:nvPr>
            <p:ph idx="1"/>
          </p:nvPr>
        </p:nvSpPr>
        <p:spPr>
          <a:xfrm>
            <a:off x="685800" y="1828800"/>
            <a:ext cx="7772400" cy="4343400"/>
          </a:xfrm>
        </p:spPr>
        <p:txBody>
          <a:bodyPr>
            <a:normAutofit/>
          </a:bodyPr>
          <a:lstStyle>
            <a:lvl1pPr>
              <a:buFontTx/>
              <a:buNone/>
              <a:defRPr sz="2400" b="1"/>
            </a:lvl1pPr>
            <a:lvl2pPr marL="342000">
              <a:buFont typeface="Wingdings" charset="2"/>
              <a:buChar char="§"/>
              <a:defRPr sz="2400"/>
            </a:lvl2pPr>
            <a:lvl3pPr>
              <a:buClr>
                <a:schemeClr val="bg1">
                  <a:lumMod val="50000"/>
                </a:schemeClr>
              </a:buClr>
              <a:defRPr sz="2400"/>
            </a:lvl3pPr>
            <a:lvl4pPr>
              <a:defRPr sz="2400"/>
            </a:lvl4pPr>
            <a:lvl5pPr>
              <a:defRPr sz="1000"/>
            </a:lvl5pPr>
          </a:lstStyle>
          <a:p>
            <a:pPr lvl="0"/>
            <a:r>
              <a:rPr lang="de-AT" dirty="0" smtClean="0"/>
              <a:t>Mastertextformat bearbeiten</a:t>
            </a:r>
          </a:p>
          <a:p>
            <a:pPr lvl="1"/>
            <a:r>
              <a:rPr lang="de-AT" dirty="0" smtClean="0"/>
              <a:t>Zweite Ebene</a:t>
            </a:r>
          </a:p>
          <a:p>
            <a:pPr lvl="2"/>
            <a:r>
              <a:rPr lang="de-AT" dirty="0" smtClean="0"/>
              <a:t>Dritte Ebene</a:t>
            </a:r>
          </a:p>
          <a:p>
            <a:pPr lvl="3"/>
            <a:r>
              <a:rPr lang="de-AT" dirty="0" smtClean="0"/>
              <a:t>Vierte Ebene</a:t>
            </a:r>
          </a:p>
          <a:p>
            <a:pPr lvl="4"/>
            <a:r>
              <a:rPr lang="de-AT" dirty="0" smtClean="0"/>
              <a:t>Fünfte Ebene</a:t>
            </a:r>
            <a:endParaRPr lang="de-DE" dirty="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Standard_UE1zeilg_Z1_fett_Z2_ohneAufz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smtClean="0"/>
              <a:t>Mastertitelformat bearbeiten</a:t>
            </a:r>
            <a:endParaRPr lang="de-DE"/>
          </a:p>
        </p:txBody>
      </p:sp>
      <p:sp>
        <p:nvSpPr>
          <p:cNvPr id="3" name="Inhaltsplatzhalter 2"/>
          <p:cNvSpPr>
            <a:spLocks noGrp="1"/>
          </p:cNvSpPr>
          <p:nvPr>
            <p:ph idx="1"/>
          </p:nvPr>
        </p:nvSpPr>
        <p:spPr/>
        <p:txBody>
          <a:bodyPr>
            <a:normAutofit/>
          </a:bodyPr>
          <a:lstStyle>
            <a:lvl1pPr>
              <a:spcBef>
                <a:spcPts val="600"/>
              </a:spcBef>
              <a:buFontTx/>
              <a:buNone/>
              <a:defRPr sz="2400" b="1"/>
            </a:lvl1pPr>
            <a:lvl2pPr marL="180000" indent="0">
              <a:spcBef>
                <a:spcPts val="300"/>
              </a:spcBef>
              <a:buFontTx/>
              <a:buNone/>
              <a:defRPr sz="2400"/>
            </a:lvl2pPr>
            <a:lvl3pPr marL="360000" indent="-180000">
              <a:buClr>
                <a:schemeClr val="bg1">
                  <a:lumMod val="50000"/>
                </a:schemeClr>
              </a:buClr>
              <a:defRPr sz="2400"/>
            </a:lvl3pPr>
            <a:lvl4pPr>
              <a:defRPr sz="2400"/>
            </a:lvl4pPr>
            <a:lvl5pPr>
              <a:defRPr sz="1000"/>
            </a:lvl5pPr>
          </a:lstStyle>
          <a:p>
            <a:pPr lvl="0"/>
            <a:r>
              <a:rPr lang="de-AT" dirty="0" smtClean="0"/>
              <a:t>Mastertextformat bearbeiten</a:t>
            </a:r>
          </a:p>
          <a:p>
            <a:pPr lvl="1"/>
            <a:r>
              <a:rPr lang="de-AT" dirty="0" smtClean="0"/>
              <a:t>Zweite Ebene</a:t>
            </a:r>
          </a:p>
          <a:p>
            <a:pPr lvl="2"/>
            <a:r>
              <a:rPr lang="de-AT" dirty="0" smtClean="0"/>
              <a:t>Dritte Ebene</a:t>
            </a:r>
          </a:p>
          <a:p>
            <a:pPr lvl="3"/>
            <a:r>
              <a:rPr lang="de-AT" dirty="0" smtClean="0"/>
              <a:t>Vierte Ebene</a:t>
            </a:r>
          </a:p>
          <a:p>
            <a:pPr lvl="4"/>
            <a:r>
              <a:rPr lang="de-AT" dirty="0" smtClean="0"/>
              <a:t>Fünfte Ebene</a:t>
            </a:r>
            <a:endParaRPr lang="de-DE"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Exkurs_Zwischentitel_Agenda">
    <p:spTree>
      <p:nvGrpSpPr>
        <p:cNvPr id="1" name=""/>
        <p:cNvGrpSpPr/>
        <p:nvPr/>
      </p:nvGrpSpPr>
      <p:grpSpPr>
        <a:xfrm>
          <a:off x="0" y="0"/>
          <a:ext cx="0" cy="0"/>
          <a:chOff x="0" y="0"/>
          <a:chExt cx="0" cy="0"/>
        </a:xfrm>
      </p:grpSpPr>
      <p:sp>
        <p:nvSpPr>
          <p:cNvPr id="2" name="Titel 1"/>
          <p:cNvSpPr>
            <a:spLocks noGrp="1"/>
          </p:cNvSpPr>
          <p:nvPr>
            <p:ph type="title"/>
          </p:nvPr>
        </p:nvSpPr>
        <p:spPr>
          <a:xfrm>
            <a:off x="971600" y="685800"/>
            <a:ext cx="7791400" cy="1519064"/>
          </a:xfrm>
        </p:spPr>
        <p:txBody>
          <a:bodyPr/>
          <a:lstStyle>
            <a:lvl1pPr>
              <a:defRPr sz="4000"/>
            </a:lvl1pPr>
          </a:lstStyle>
          <a:p>
            <a:r>
              <a:rPr lang="de-AT" dirty="0" smtClean="0"/>
              <a:t>Mastertitelformat bearbeiten</a:t>
            </a:r>
            <a:endParaRPr lang="de-DE" dirty="0"/>
          </a:p>
        </p:txBody>
      </p:sp>
      <p:sp>
        <p:nvSpPr>
          <p:cNvPr id="3" name="Inhaltsplatzhalter 2"/>
          <p:cNvSpPr>
            <a:spLocks noGrp="1"/>
          </p:cNvSpPr>
          <p:nvPr>
            <p:ph idx="1"/>
          </p:nvPr>
        </p:nvSpPr>
        <p:spPr>
          <a:xfrm>
            <a:off x="971600" y="2492896"/>
            <a:ext cx="6984776" cy="3679304"/>
          </a:xfrm>
        </p:spPr>
        <p:txBody>
          <a:bodyPr>
            <a:normAutofit/>
          </a:bodyPr>
          <a:lstStyle>
            <a:lvl1pPr>
              <a:buFontTx/>
              <a:buNone/>
              <a:defRPr sz="2400"/>
            </a:lvl1pPr>
            <a:lvl2pPr marL="342000">
              <a:buFont typeface="Wingdings" charset="2"/>
              <a:buChar char="§"/>
              <a:defRPr sz="2800" b="1">
                <a:solidFill>
                  <a:srgbClr val="000000"/>
                </a:solidFill>
              </a:defRPr>
            </a:lvl2pPr>
            <a:lvl3pPr>
              <a:buClr>
                <a:schemeClr val="bg1">
                  <a:lumMod val="50000"/>
                </a:schemeClr>
              </a:buClr>
              <a:defRPr sz="2400"/>
            </a:lvl3pPr>
            <a:lvl4pPr>
              <a:defRPr sz="2400"/>
            </a:lvl4pPr>
            <a:lvl5pPr>
              <a:defRPr sz="1000"/>
            </a:lvl5pPr>
          </a:lstStyle>
          <a:p>
            <a:pPr lvl="0"/>
            <a:r>
              <a:rPr lang="de-AT" dirty="0" smtClean="0"/>
              <a:t>Mastertextformat bearbeiten</a:t>
            </a:r>
          </a:p>
          <a:p>
            <a:pPr lvl="1"/>
            <a:r>
              <a:rPr lang="de-AT" dirty="0" smtClean="0"/>
              <a:t>Zweite Ebene</a:t>
            </a:r>
          </a:p>
          <a:p>
            <a:pPr lvl="2"/>
            <a:r>
              <a:rPr lang="de-AT" dirty="0" smtClean="0"/>
              <a:t>Dritte Ebene</a:t>
            </a:r>
          </a:p>
          <a:p>
            <a:pPr lvl="3"/>
            <a:r>
              <a:rPr lang="de-AT" dirty="0" smtClean="0"/>
              <a:t>Vierte Ebene</a:t>
            </a:r>
          </a:p>
          <a:p>
            <a:pPr lvl="4"/>
            <a:r>
              <a:rPr lang="de-AT" dirty="0" smtClean="0"/>
              <a:t>Fünfte Ebene</a:t>
            </a:r>
            <a:endParaRPr lang="de-DE" dirty="0"/>
          </a:p>
        </p:txBody>
      </p:sp>
    </p:spTree>
    <p:extLst>
      <p:ext uri="{BB962C8B-B14F-4D97-AF65-F5344CB8AC3E}">
        <p14:creationId xmlns:p14="http://schemas.microsoft.com/office/powerpoint/2010/main" val="6826445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Stand_UE2zlg_Z1_fett_Z2_ohneAufzg">
    <p:spTree>
      <p:nvGrpSpPr>
        <p:cNvPr id="1" name=""/>
        <p:cNvGrpSpPr/>
        <p:nvPr/>
      </p:nvGrpSpPr>
      <p:grpSpPr>
        <a:xfrm>
          <a:off x="0" y="0"/>
          <a:ext cx="0" cy="0"/>
          <a:chOff x="0" y="0"/>
          <a:chExt cx="0" cy="0"/>
        </a:xfrm>
      </p:grpSpPr>
      <p:sp>
        <p:nvSpPr>
          <p:cNvPr id="2" name="Titel 1"/>
          <p:cNvSpPr>
            <a:spLocks noGrp="1"/>
          </p:cNvSpPr>
          <p:nvPr>
            <p:ph type="title"/>
          </p:nvPr>
        </p:nvSpPr>
        <p:spPr>
          <a:xfrm>
            <a:off x="609600" y="685800"/>
            <a:ext cx="7924800" cy="990600"/>
          </a:xfrm>
        </p:spPr>
        <p:txBody>
          <a:bodyPr/>
          <a:lstStyle/>
          <a:p>
            <a:r>
              <a:rPr lang="de-AT" dirty="0" smtClean="0"/>
              <a:t>Mastertitelformat bearbeiten</a:t>
            </a:r>
            <a:endParaRPr lang="de-DE" dirty="0"/>
          </a:p>
        </p:txBody>
      </p:sp>
      <p:sp>
        <p:nvSpPr>
          <p:cNvPr id="3" name="Inhaltsplatzhalter 2"/>
          <p:cNvSpPr>
            <a:spLocks noGrp="1"/>
          </p:cNvSpPr>
          <p:nvPr>
            <p:ph idx="1"/>
          </p:nvPr>
        </p:nvSpPr>
        <p:spPr>
          <a:xfrm>
            <a:off x="685800" y="1828800"/>
            <a:ext cx="7772400" cy="4343400"/>
          </a:xfrm>
        </p:spPr>
        <p:txBody>
          <a:bodyPr>
            <a:normAutofit/>
          </a:bodyPr>
          <a:lstStyle>
            <a:lvl1pPr>
              <a:spcBef>
                <a:spcPts val="1200"/>
              </a:spcBef>
              <a:buFontTx/>
              <a:buNone/>
              <a:defRPr sz="2400" b="1"/>
            </a:lvl1pPr>
            <a:lvl2pPr marL="180000" indent="0">
              <a:spcBef>
                <a:spcPts val="300"/>
              </a:spcBef>
              <a:buFontTx/>
              <a:buNone/>
              <a:defRPr sz="2400"/>
            </a:lvl2pPr>
            <a:lvl3pPr marL="360000" indent="-180000">
              <a:buClr>
                <a:schemeClr val="bg1">
                  <a:lumMod val="50000"/>
                </a:schemeClr>
              </a:buClr>
              <a:defRPr sz="2400"/>
            </a:lvl3pPr>
            <a:lvl4pPr>
              <a:defRPr sz="2400"/>
            </a:lvl4pPr>
            <a:lvl5pPr>
              <a:defRPr sz="1000"/>
            </a:lvl5pPr>
          </a:lstStyle>
          <a:p>
            <a:pPr lvl="0"/>
            <a:r>
              <a:rPr lang="de-AT" dirty="0" smtClean="0"/>
              <a:t>Mastertextformat bearbeiten</a:t>
            </a:r>
          </a:p>
          <a:p>
            <a:pPr lvl="1"/>
            <a:r>
              <a:rPr lang="de-AT" dirty="0" smtClean="0"/>
              <a:t>Zweite Ebene</a:t>
            </a:r>
          </a:p>
          <a:p>
            <a:pPr lvl="2"/>
            <a:r>
              <a:rPr lang="de-AT" dirty="0" smtClean="0"/>
              <a:t>Dritte Ebene</a:t>
            </a:r>
          </a:p>
          <a:p>
            <a:pPr lvl="3"/>
            <a:r>
              <a:rPr lang="de-AT" dirty="0" smtClean="0"/>
              <a:t>Vierte Ebene</a:t>
            </a:r>
          </a:p>
          <a:p>
            <a:pPr lvl="4"/>
            <a:r>
              <a:rPr lang="de-AT" dirty="0" smtClean="0"/>
              <a:t>Fünfte Ebene</a:t>
            </a:r>
            <a:endParaRPr lang="de-DE" dirty="0"/>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Standard_UE1zeilg_Z1_fett_5Fuss">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smtClean="0"/>
              <a:t>Mastertitelformat bearbeiten</a:t>
            </a:r>
            <a:endParaRPr lang="de-DE"/>
          </a:p>
        </p:txBody>
      </p:sp>
      <p:sp>
        <p:nvSpPr>
          <p:cNvPr id="3" name="Inhaltsplatzhalter 2"/>
          <p:cNvSpPr>
            <a:spLocks noGrp="1"/>
          </p:cNvSpPr>
          <p:nvPr>
            <p:ph idx="1"/>
          </p:nvPr>
        </p:nvSpPr>
        <p:spPr/>
        <p:txBody>
          <a:bodyPr>
            <a:normAutofit/>
          </a:bodyPr>
          <a:lstStyle>
            <a:lvl1pPr>
              <a:buFontTx/>
              <a:buNone/>
              <a:defRPr sz="2400" b="1"/>
            </a:lvl1pPr>
            <a:lvl2pPr marL="342000">
              <a:buFont typeface="Wingdings" charset="2"/>
              <a:buChar char="§"/>
              <a:defRPr sz="2400"/>
            </a:lvl2pPr>
            <a:lvl3pPr>
              <a:buClr>
                <a:schemeClr val="bg1">
                  <a:lumMod val="50000"/>
                </a:schemeClr>
              </a:buClr>
              <a:defRPr sz="2400"/>
            </a:lvl3pPr>
            <a:lvl4pPr>
              <a:defRPr sz="2400"/>
            </a:lvl4pPr>
            <a:lvl5pPr marL="342000" indent="-342000" algn="l">
              <a:spcBef>
                <a:spcPts val="2400"/>
              </a:spcBef>
              <a:buFont typeface="Lucida Grande"/>
              <a:buChar char="*"/>
              <a:defRPr sz="2000" i="0"/>
            </a:lvl5pPr>
          </a:lstStyle>
          <a:p>
            <a:pPr lvl="0"/>
            <a:r>
              <a:rPr lang="de-AT" dirty="0" smtClean="0"/>
              <a:t>Mastertextformat bearbeiten</a:t>
            </a:r>
          </a:p>
          <a:p>
            <a:pPr lvl="1"/>
            <a:r>
              <a:rPr lang="de-AT" dirty="0" smtClean="0"/>
              <a:t>Zweite Ebene</a:t>
            </a:r>
          </a:p>
          <a:p>
            <a:pPr lvl="2"/>
            <a:r>
              <a:rPr lang="de-AT" dirty="0" smtClean="0"/>
              <a:t>Dritte Ebene</a:t>
            </a:r>
          </a:p>
          <a:p>
            <a:pPr lvl="3"/>
            <a:r>
              <a:rPr lang="de-AT" dirty="0" smtClean="0"/>
              <a:t>Vierte Ebene</a:t>
            </a:r>
          </a:p>
          <a:p>
            <a:pPr lvl="4"/>
            <a:r>
              <a:rPr lang="de-AT" dirty="0" smtClean="0"/>
              <a:t>Fünfte Ebene</a:t>
            </a:r>
            <a:endParaRPr lang="de-DE" dirty="0"/>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 preserve="1">
  <p:cSld name="Standard_UE2zeilg_Z1_fett_5Fuss">
    <p:spTree>
      <p:nvGrpSpPr>
        <p:cNvPr id="1" name=""/>
        <p:cNvGrpSpPr/>
        <p:nvPr/>
      </p:nvGrpSpPr>
      <p:grpSpPr>
        <a:xfrm>
          <a:off x="0" y="0"/>
          <a:ext cx="0" cy="0"/>
          <a:chOff x="0" y="0"/>
          <a:chExt cx="0" cy="0"/>
        </a:xfrm>
      </p:grpSpPr>
      <p:sp>
        <p:nvSpPr>
          <p:cNvPr id="2" name="Titel 1"/>
          <p:cNvSpPr>
            <a:spLocks noGrp="1"/>
          </p:cNvSpPr>
          <p:nvPr>
            <p:ph type="title"/>
          </p:nvPr>
        </p:nvSpPr>
        <p:spPr>
          <a:xfrm>
            <a:off x="609600" y="685800"/>
            <a:ext cx="7924800" cy="990600"/>
          </a:xfrm>
        </p:spPr>
        <p:txBody>
          <a:bodyPr/>
          <a:lstStyle/>
          <a:p>
            <a:r>
              <a:rPr lang="de-AT" dirty="0" smtClean="0"/>
              <a:t>Mastertitelformat bearbeiten</a:t>
            </a:r>
            <a:endParaRPr lang="de-DE" dirty="0"/>
          </a:p>
        </p:txBody>
      </p:sp>
      <p:sp>
        <p:nvSpPr>
          <p:cNvPr id="3" name="Inhaltsplatzhalter 2"/>
          <p:cNvSpPr>
            <a:spLocks noGrp="1"/>
          </p:cNvSpPr>
          <p:nvPr>
            <p:ph idx="1"/>
          </p:nvPr>
        </p:nvSpPr>
        <p:spPr>
          <a:xfrm>
            <a:off x="685800" y="1828800"/>
            <a:ext cx="7772400" cy="4343400"/>
          </a:xfrm>
        </p:spPr>
        <p:txBody>
          <a:bodyPr>
            <a:normAutofit/>
          </a:bodyPr>
          <a:lstStyle>
            <a:lvl1pPr>
              <a:buFontTx/>
              <a:buNone/>
              <a:defRPr sz="2400" b="1"/>
            </a:lvl1pPr>
            <a:lvl2pPr marL="342000">
              <a:buFont typeface="Wingdings" charset="2"/>
              <a:buChar char="§"/>
              <a:defRPr sz="2400"/>
            </a:lvl2pPr>
            <a:lvl3pPr>
              <a:buClr>
                <a:schemeClr val="bg1">
                  <a:lumMod val="50000"/>
                </a:schemeClr>
              </a:buClr>
              <a:defRPr sz="2400"/>
            </a:lvl3pPr>
            <a:lvl4pPr>
              <a:defRPr sz="2400"/>
            </a:lvl4pPr>
            <a:lvl5pPr marL="342000" indent="-342000" algn="l">
              <a:spcBef>
                <a:spcPts val="2400"/>
              </a:spcBef>
              <a:buFont typeface="Lucida Grande"/>
              <a:buChar char="*"/>
              <a:defRPr sz="1800" i="0"/>
            </a:lvl5pPr>
          </a:lstStyle>
          <a:p>
            <a:pPr lvl="0"/>
            <a:r>
              <a:rPr lang="de-AT" dirty="0" smtClean="0"/>
              <a:t>Mastertextformat bearbeiten</a:t>
            </a:r>
          </a:p>
          <a:p>
            <a:pPr lvl="1"/>
            <a:r>
              <a:rPr lang="de-AT" dirty="0" smtClean="0"/>
              <a:t>Zweite Ebene</a:t>
            </a:r>
          </a:p>
          <a:p>
            <a:pPr lvl="2"/>
            <a:r>
              <a:rPr lang="de-AT" dirty="0" smtClean="0"/>
              <a:t>Dritte Ebene</a:t>
            </a:r>
          </a:p>
          <a:p>
            <a:pPr lvl="3"/>
            <a:r>
              <a:rPr lang="de-AT" dirty="0" smtClean="0"/>
              <a:t>Vierte Ebene</a:t>
            </a:r>
          </a:p>
          <a:p>
            <a:pPr lvl="4"/>
            <a:r>
              <a:rPr lang="de-AT" dirty="0" smtClean="0"/>
              <a:t>Fünfte Ebene</a:t>
            </a:r>
            <a:endParaRPr lang="de-DE" dirty="0"/>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 preserve="1">
  <p:cSld name="Medienbericht_UE1zeilg_Z1_fet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smtClean="0"/>
              <a:t>Mastertitelformat bearbeiten</a:t>
            </a:r>
            <a:endParaRPr lang="de-DE"/>
          </a:p>
        </p:txBody>
      </p:sp>
      <p:sp>
        <p:nvSpPr>
          <p:cNvPr id="3" name="Inhaltsplatzhalter 2"/>
          <p:cNvSpPr>
            <a:spLocks noGrp="1"/>
          </p:cNvSpPr>
          <p:nvPr>
            <p:ph idx="1"/>
          </p:nvPr>
        </p:nvSpPr>
        <p:spPr/>
        <p:txBody>
          <a:bodyPr>
            <a:normAutofit/>
          </a:bodyPr>
          <a:lstStyle>
            <a:lvl1pPr>
              <a:buFontTx/>
              <a:buNone/>
              <a:defRPr sz="2400" b="1"/>
            </a:lvl1pPr>
            <a:lvl2pPr marL="342000">
              <a:buFont typeface="Wingdings" charset="2"/>
              <a:buChar char="§"/>
              <a:defRPr sz="2400"/>
            </a:lvl2pPr>
            <a:lvl3pPr>
              <a:buClr>
                <a:schemeClr val="bg1">
                  <a:lumMod val="50000"/>
                </a:schemeClr>
              </a:buClr>
              <a:defRPr sz="2400"/>
            </a:lvl3pPr>
            <a:lvl4pPr>
              <a:defRPr sz="2400"/>
            </a:lvl4pPr>
            <a:lvl5pPr>
              <a:defRPr sz="1000"/>
            </a:lvl5pPr>
          </a:lstStyle>
          <a:p>
            <a:pPr lvl="0"/>
            <a:r>
              <a:rPr lang="de-AT" dirty="0" smtClean="0"/>
              <a:t>Mastertextformat bearbeiten</a:t>
            </a:r>
          </a:p>
          <a:p>
            <a:pPr lvl="1"/>
            <a:r>
              <a:rPr lang="de-AT" dirty="0" smtClean="0"/>
              <a:t>Zweite Ebene</a:t>
            </a:r>
          </a:p>
          <a:p>
            <a:pPr lvl="2"/>
            <a:r>
              <a:rPr lang="de-AT" dirty="0" smtClean="0"/>
              <a:t>Dritte Ebene</a:t>
            </a:r>
          </a:p>
          <a:p>
            <a:pPr lvl="3"/>
            <a:r>
              <a:rPr lang="de-AT" dirty="0" smtClean="0"/>
              <a:t>Vierte Ebene</a:t>
            </a:r>
          </a:p>
          <a:p>
            <a:pPr lvl="4"/>
            <a:r>
              <a:rPr lang="de-AT" dirty="0" smtClean="0"/>
              <a:t>Fünfte Ebene</a:t>
            </a:r>
            <a:endParaRPr lang="de-DE" dirty="0"/>
          </a:p>
        </p:txBody>
      </p:sp>
      <p:sp>
        <p:nvSpPr>
          <p:cNvPr id="5" name="Textfeld 4"/>
          <p:cNvSpPr txBox="1"/>
          <p:nvPr userDrawn="1"/>
        </p:nvSpPr>
        <p:spPr>
          <a:xfrm>
            <a:off x="8686800" y="4479429"/>
            <a:ext cx="457200" cy="1692771"/>
          </a:xfrm>
          <a:prstGeom prst="rect">
            <a:avLst/>
          </a:prstGeom>
          <a:solidFill>
            <a:schemeClr val="bg1">
              <a:lumMod val="50000"/>
            </a:schemeClr>
          </a:solidFill>
        </p:spPr>
        <p:txBody>
          <a:bodyPr wrap="square" rtlCol="0">
            <a:spAutoFit/>
          </a:bodyPr>
          <a:lstStyle/>
          <a:p>
            <a:pPr algn="ctr"/>
            <a:r>
              <a:rPr lang="de-DE" sz="2000" b="1" cap="small" spc="220" dirty="0" smtClean="0">
                <a:solidFill>
                  <a:schemeClr val="bg1">
                    <a:lumMod val="85000"/>
                  </a:schemeClr>
                </a:solidFill>
                <a:latin typeface="Arial"/>
                <a:cs typeface="Arial"/>
              </a:rPr>
              <a:t>Me</a:t>
            </a:r>
            <a:br>
              <a:rPr lang="de-DE" sz="2000" b="1" cap="small" spc="220" dirty="0" smtClean="0">
                <a:solidFill>
                  <a:schemeClr val="bg1">
                    <a:lumMod val="85000"/>
                  </a:schemeClr>
                </a:solidFill>
                <a:latin typeface="Arial"/>
                <a:cs typeface="Arial"/>
              </a:rPr>
            </a:br>
            <a:r>
              <a:rPr lang="de-DE" sz="2000" b="1" cap="small" spc="220" dirty="0" smtClean="0">
                <a:solidFill>
                  <a:schemeClr val="bg1">
                    <a:lumMod val="85000"/>
                  </a:schemeClr>
                </a:solidFill>
                <a:latin typeface="Arial"/>
                <a:cs typeface="Arial"/>
              </a:rPr>
              <a:t>d</a:t>
            </a:r>
            <a:br>
              <a:rPr lang="de-DE" sz="2000" b="1" cap="small" spc="220" dirty="0" smtClean="0">
                <a:solidFill>
                  <a:schemeClr val="bg1">
                    <a:lumMod val="85000"/>
                  </a:schemeClr>
                </a:solidFill>
                <a:latin typeface="Arial"/>
                <a:cs typeface="Arial"/>
              </a:rPr>
            </a:br>
            <a:r>
              <a:rPr lang="de-DE" sz="2000" b="1" cap="small" spc="220" dirty="0" smtClean="0">
                <a:solidFill>
                  <a:schemeClr val="bg1">
                    <a:lumMod val="85000"/>
                  </a:schemeClr>
                </a:solidFill>
                <a:latin typeface="Arial"/>
                <a:cs typeface="Arial"/>
              </a:rPr>
              <a:t>i</a:t>
            </a:r>
            <a:br>
              <a:rPr lang="de-DE" sz="2000" b="1" cap="small" spc="220" dirty="0" smtClean="0">
                <a:solidFill>
                  <a:schemeClr val="bg1">
                    <a:lumMod val="85000"/>
                  </a:schemeClr>
                </a:solidFill>
                <a:latin typeface="Arial"/>
                <a:cs typeface="Arial"/>
              </a:rPr>
            </a:br>
            <a:r>
              <a:rPr lang="de-DE" sz="2000" b="1" cap="small" spc="220" dirty="0" smtClean="0">
                <a:solidFill>
                  <a:schemeClr val="bg1">
                    <a:lumMod val="85000"/>
                  </a:schemeClr>
                </a:solidFill>
                <a:latin typeface="Arial"/>
                <a:cs typeface="Arial"/>
              </a:rPr>
              <a:t>e</a:t>
            </a:r>
          </a:p>
          <a:p>
            <a:pPr algn="ctr"/>
            <a:r>
              <a:rPr lang="de-DE" sz="2000" b="1" cap="small" spc="220" dirty="0" smtClean="0">
                <a:solidFill>
                  <a:schemeClr val="bg1">
                    <a:lumMod val="85000"/>
                  </a:schemeClr>
                </a:solidFill>
                <a:latin typeface="Arial"/>
                <a:cs typeface="Arial"/>
              </a:rPr>
              <a:t>n</a:t>
            </a:r>
            <a:br>
              <a:rPr lang="de-DE" sz="2000" b="1" cap="small" spc="220" dirty="0" smtClean="0">
                <a:solidFill>
                  <a:schemeClr val="bg1">
                    <a:lumMod val="85000"/>
                  </a:schemeClr>
                </a:solidFill>
                <a:latin typeface="Arial"/>
                <a:cs typeface="Arial"/>
              </a:rPr>
            </a:br>
            <a:endParaRPr lang="de-DE" sz="2000" b="1" cap="small" spc="220" dirty="0">
              <a:solidFill>
                <a:schemeClr val="bg1">
                  <a:lumMod val="85000"/>
                </a:schemeClr>
              </a:solidFill>
              <a:latin typeface="Arial"/>
              <a:cs typeface="Aria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 preserve="1">
  <p:cSld name="Presse_UE1zeilg_Z1f_Z4kurs">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smtClean="0"/>
              <a:t>Mastertitelformat bearbeiten</a:t>
            </a:r>
            <a:endParaRPr lang="de-DE"/>
          </a:p>
        </p:txBody>
      </p:sp>
      <p:sp>
        <p:nvSpPr>
          <p:cNvPr id="3" name="Inhaltsplatzhalter 2"/>
          <p:cNvSpPr>
            <a:spLocks noGrp="1"/>
          </p:cNvSpPr>
          <p:nvPr>
            <p:ph idx="1"/>
          </p:nvPr>
        </p:nvSpPr>
        <p:spPr/>
        <p:txBody>
          <a:bodyPr>
            <a:normAutofit/>
          </a:bodyPr>
          <a:lstStyle>
            <a:lvl1pPr>
              <a:buFontTx/>
              <a:buNone/>
              <a:defRPr sz="2400" b="0"/>
            </a:lvl1pPr>
            <a:lvl2pPr marL="0" indent="0">
              <a:spcBef>
                <a:spcPts val="0"/>
              </a:spcBef>
              <a:buFontTx/>
              <a:buNone/>
              <a:defRPr sz="2400" b="1"/>
            </a:lvl2pPr>
            <a:lvl3pPr marL="360000" indent="0">
              <a:spcBef>
                <a:spcPts val="0"/>
              </a:spcBef>
              <a:buClr>
                <a:schemeClr val="bg1">
                  <a:lumMod val="50000"/>
                </a:schemeClr>
              </a:buClr>
              <a:buFontTx/>
              <a:buNone/>
              <a:defRPr sz="2400" i="1"/>
            </a:lvl3pPr>
            <a:lvl4pPr indent="0">
              <a:spcBef>
                <a:spcPts val="0"/>
              </a:spcBef>
              <a:buFontTx/>
              <a:buNone/>
              <a:defRPr sz="2400" i="0"/>
            </a:lvl4pPr>
            <a:lvl5pPr>
              <a:defRPr sz="1000"/>
            </a:lvl5pPr>
          </a:lstStyle>
          <a:p>
            <a:pPr lvl="0"/>
            <a:r>
              <a:rPr lang="de-AT" dirty="0" smtClean="0"/>
              <a:t>Mastertextformat bearbeiten</a:t>
            </a:r>
          </a:p>
          <a:p>
            <a:pPr lvl="1"/>
            <a:r>
              <a:rPr lang="de-AT" dirty="0" smtClean="0"/>
              <a:t>Zweite Ebene</a:t>
            </a:r>
          </a:p>
          <a:p>
            <a:pPr lvl="2"/>
            <a:r>
              <a:rPr lang="de-AT" dirty="0" smtClean="0"/>
              <a:t>Dritte Ebene</a:t>
            </a:r>
          </a:p>
          <a:p>
            <a:pPr lvl="3"/>
            <a:r>
              <a:rPr lang="de-AT" dirty="0" smtClean="0"/>
              <a:t>Vierte Ebene</a:t>
            </a:r>
          </a:p>
          <a:p>
            <a:pPr lvl="4"/>
            <a:r>
              <a:rPr lang="de-AT" dirty="0" smtClean="0"/>
              <a:t>Fünfte Ebene</a:t>
            </a:r>
            <a:endParaRPr lang="de-DE" dirty="0"/>
          </a:p>
        </p:txBody>
      </p:sp>
      <p:sp>
        <p:nvSpPr>
          <p:cNvPr id="5" name="Textfeld 4"/>
          <p:cNvSpPr txBox="1"/>
          <p:nvPr userDrawn="1"/>
        </p:nvSpPr>
        <p:spPr>
          <a:xfrm>
            <a:off x="8686800" y="4479429"/>
            <a:ext cx="457200" cy="1631216"/>
          </a:xfrm>
          <a:prstGeom prst="rect">
            <a:avLst/>
          </a:prstGeom>
          <a:solidFill>
            <a:schemeClr val="bg1">
              <a:lumMod val="50000"/>
            </a:schemeClr>
          </a:solidFill>
        </p:spPr>
        <p:txBody>
          <a:bodyPr wrap="square" rtlCol="0">
            <a:spAutoFit/>
          </a:bodyPr>
          <a:lstStyle/>
          <a:p>
            <a:pPr algn="ctr"/>
            <a:r>
              <a:rPr lang="de-DE" sz="2000" b="1" cap="small" spc="220" dirty="0" smtClean="0">
                <a:solidFill>
                  <a:schemeClr val="bg1">
                    <a:lumMod val="85000"/>
                  </a:schemeClr>
                </a:solidFill>
                <a:latin typeface="Arial"/>
                <a:cs typeface="Arial"/>
              </a:rPr>
              <a:t>Med</a:t>
            </a:r>
            <a:br>
              <a:rPr lang="de-DE" sz="2000" b="1" cap="small" spc="220" dirty="0" smtClean="0">
                <a:solidFill>
                  <a:schemeClr val="bg1">
                    <a:lumMod val="85000"/>
                  </a:schemeClr>
                </a:solidFill>
                <a:latin typeface="Arial"/>
                <a:cs typeface="Arial"/>
              </a:rPr>
            </a:br>
            <a:r>
              <a:rPr lang="de-DE" sz="2000" b="1" cap="small" spc="220" dirty="0" smtClean="0">
                <a:solidFill>
                  <a:schemeClr val="bg1">
                    <a:lumMod val="85000"/>
                  </a:schemeClr>
                </a:solidFill>
                <a:latin typeface="Arial"/>
                <a:cs typeface="Arial"/>
              </a:rPr>
              <a:t>i</a:t>
            </a:r>
            <a:br>
              <a:rPr lang="de-DE" sz="2000" b="1" cap="small" spc="220" dirty="0" smtClean="0">
                <a:solidFill>
                  <a:schemeClr val="bg1">
                    <a:lumMod val="85000"/>
                  </a:schemeClr>
                </a:solidFill>
                <a:latin typeface="Arial"/>
                <a:cs typeface="Arial"/>
              </a:rPr>
            </a:br>
            <a:r>
              <a:rPr lang="de-DE" sz="2000" b="1" cap="small" spc="220" dirty="0" smtClean="0">
                <a:solidFill>
                  <a:schemeClr val="bg1">
                    <a:lumMod val="85000"/>
                  </a:schemeClr>
                </a:solidFill>
                <a:latin typeface="Arial"/>
                <a:cs typeface="Arial"/>
              </a:rPr>
              <a:t>en</a:t>
            </a:r>
            <a:endParaRPr lang="de-DE" sz="2000" b="1" cap="small" spc="220" dirty="0">
              <a:solidFill>
                <a:schemeClr val="bg1">
                  <a:lumMod val="85000"/>
                </a:schemeClr>
              </a:solidFill>
              <a:latin typeface="Arial"/>
              <a:cs typeface="Aria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Presse_UE2zeilg_Z1f_Z4kurs">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smtClean="0"/>
              <a:t>Mastertitelformat bearbeiten</a:t>
            </a:r>
            <a:endParaRPr lang="de-DE"/>
          </a:p>
        </p:txBody>
      </p:sp>
      <p:sp>
        <p:nvSpPr>
          <p:cNvPr id="3" name="Inhaltsplatzhalter 2"/>
          <p:cNvSpPr>
            <a:spLocks noGrp="1"/>
          </p:cNvSpPr>
          <p:nvPr>
            <p:ph idx="1"/>
          </p:nvPr>
        </p:nvSpPr>
        <p:spPr/>
        <p:txBody>
          <a:bodyPr>
            <a:normAutofit/>
          </a:bodyPr>
          <a:lstStyle>
            <a:lvl1pPr>
              <a:buFontTx/>
              <a:buNone/>
              <a:defRPr sz="2400" b="0"/>
            </a:lvl1pPr>
            <a:lvl2pPr marL="0" indent="0">
              <a:spcBef>
                <a:spcPts val="0"/>
              </a:spcBef>
              <a:buFontTx/>
              <a:buNone/>
              <a:defRPr sz="2400" b="1"/>
            </a:lvl2pPr>
            <a:lvl3pPr marL="360000" indent="0">
              <a:spcBef>
                <a:spcPts val="0"/>
              </a:spcBef>
              <a:buClr>
                <a:schemeClr val="bg1">
                  <a:lumMod val="50000"/>
                </a:schemeClr>
              </a:buClr>
              <a:buFontTx/>
              <a:buNone/>
              <a:defRPr sz="2400" i="1"/>
            </a:lvl3pPr>
            <a:lvl4pPr indent="0">
              <a:spcBef>
                <a:spcPts val="0"/>
              </a:spcBef>
              <a:buFontTx/>
              <a:buNone/>
              <a:defRPr sz="2400" i="0"/>
            </a:lvl4pPr>
            <a:lvl5pPr>
              <a:defRPr sz="1000"/>
            </a:lvl5pPr>
          </a:lstStyle>
          <a:p>
            <a:pPr lvl="0"/>
            <a:r>
              <a:rPr lang="de-AT" dirty="0" smtClean="0"/>
              <a:t>Mastertextformat bearbeiten</a:t>
            </a:r>
          </a:p>
          <a:p>
            <a:pPr lvl="1"/>
            <a:r>
              <a:rPr lang="de-AT" dirty="0" smtClean="0"/>
              <a:t>Zweite Ebene</a:t>
            </a:r>
          </a:p>
          <a:p>
            <a:pPr lvl="2"/>
            <a:r>
              <a:rPr lang="de-AT" dirty="0" smtClean="0"/>
              <a:t>Dritte Ebene</a:t>
            </a:r>
          </a:p>
          <a:p>
            <a:pPr lvl="3"/>
            <a:r>
              <a:rPr lang="de-AT" dirty="0" smtClean="0"/>
              <a:t>Vierte Ebene</a:t>
            </a:r>
          </a:p>
          <a:p>
            <a:pPr lvl="4"/>
            <a:r>
              <a:rPr lang="de-AT" dirty="0" smtClean="0"/>
              <a:t>Fünfte Ebene</a:t>
            </a:r>
            <a:endParaRPr lang="de-DE" dirty="0"/>
          </a:p>
        </p:txBody>
      </p:sp>
      <p:sp>
        <p:nvSpPr>
          <p:cNvPr id="5" name="Textfeld 4"/>
          <p:cNvSpPr txBox="1"/>
          <p:nvPr userDrawn="1"/>
        </p:nvSpPr>
        <p:spPr>
          <a:xfrm>
            <a:off x="8686800" y="4479429"/>
            <a:ext cx="457200" cy="1631216"/>
          </a:xfrm>
          <a:prstGeom prst="rect">
            <a:avLst/>
          </a:prstGeom>
          <a:solidFill>
            <a:schemeClr val="bg1">
              <a:lumMod val="50000"/>
            </a:schemeClr>
          </a:solidFill>
        </p:spPr>
        <p:txBody>
          <a:bodyPr wrap="square" rtlCol="0">
            <a:spAutoFit/>
          </a:bodyPr>
          <a:lstStyle/>
          <a:p>
            <a:pPr algn="ctr"/>
            <a:r>
              <a:rPr lang="de-DE" sz="2000" b="1" cap="small" spc="220" dirty="0" smtClean="0">
                <a:solidFill>
                  <a:schemeClr val="bg1">
                    <a:lumMod val="85000"/>
                  </a:schemeClr>
                </a:solidFill>
                <a:latin typeface="Arial"/>
                <a:cs typeface="Arial"/>
              </a:rPr>
              <a:t>Med</a:t>
            </a:r>
            <a:br>
              <a:rPr lang="de-DE" sz="2000" b="1" cap="small" spc="220" dirty="0" smtClean="0">
                <a:solidFill>
                  <a:schemeClr val="bg1">
                    <a:lumMod val="85000"/>
                  </a:schemeClr>
                </a:solidFill>
                <a:latin typeface="Arial"/>
                <a:cs typeface="Arial"/>
              </a:rPr>
            </a:br>
            <a:r>
              <a:rPr lang="de-DE" sz="2000" b="1" cap="small" spc="220" dirty="0" smtClean="0">
                <a:solidFill>
                  <a:schemeClr val="bg1">
                    <a:lumMod val="85000"/>
                  </a:schemeClr>
                </a:solidFill>
                <a:latin typeface="Arial"/>
                <a:cs typeface="Arial"/>
              </a:rPr>
              <a:t>i</a:t>
            </a:r>
          </a:p>
          <a:p>
            <a:pPr algn="ctr"/>
            <a:r>
              <a:rPr lang="de-DE" sz="2000" b="1" cap="small" spc="220" dirty="0" smtClean="0">
                <a:solidFill>
                  <a:schemeClr val="bg1">
                    <a:lumMod val="85000"/>
                  </a:schemeClr>
                </a:solidFill>
                <a:latin typeface="Arial"/>
                <a:cs typeface="Arial"/>
              </a:rPr>
              <a:t>e</a:t>
            </a:r>
          </a:p>
          <a:p>
            <a:pPr algn="ctr"/>
            <a:r>
              <a:rPr lang="de-DE" sz="2000" b="1" cap="small" spc="220" dirty="0" smtClean="0">
                <a:solidFill>
                  <a:schemeClr val="bg1">
                    <a:lumMod val="85000"/>
                  </a:schemeClr>
                </a:solidFill>
                <a:latin typeface="Arial"/>
                <a:cs typeface="Arial"/>
              </a:rPr>
              <a:t>n</a:t>
            </a:r>
            <a:endParaRPr lang="de-DE" sz="2000" b="1" cap="small" spc="220" dirty="0">
              <a:solidFill>
                <a:schemeClr val="bg1">
                  <a:lumMod val="85000"/>
                </a:schemeClr>
              </a:solidFill>
              <a:latin typeface="Arial"/>
              <a:cs typeface="Aria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Cases_UE1zeilg_Z1_fett">
    <p:spTree>
      <p:nvGrpSpPr>
        <p:cNvPr id="1" name=""/>
        <p:cNvGrpSpPr/>
        <p:nvPr/>
      </p:nvGrpSpPr>
      <p:grpSpPr>
        <a:xfrm>
          <a:off x="0" y="0"/>
          <a:ext cx="0" cy="0"/>
          <a:chOff x="0" y="0"/>
          <a:chExt cx="0" cy="0"/>
        </a:xfrm>
      </p:grpSpPr>
      <p:sp>
        <p:nvSpPr>
          <p:cNvPr id="2" name="Titel 1"/>
          <p:cNvSpPr>
            <a:spLocks noGrp="1"/>
          </p:cNvSpPr>
          <p:nvPr>
            <p:ph type="title"/>
          </p:nvPr>
        </p:nvSpPr>
        <p:spPr>
          <a:xfrm>
            <a:off x="609600" y="685800"/>
            <a:ext cx="8077200" cy="762000"/>
          </a:xfrm>
        </p:spPr>
        <p:txBody>
          <a:bodyPr/>
          <a:lstStyle/>
          <a:p>
            <a:r>
              <a:rPr lang="de-AT" smtClean="0"/>
              <a:t>Mastertitelformat bearbeiten</a:t>
            </a:r>
            <a:endParaRPr lang="de-DE"/>
          </a:p>
        </p:txBody>
      </p:sp>
      <p:sp>
        <p:nvSpPr>
          <p:cNvPr id="3" name="Inhaltsplatzhalter 2"/>
          <p:cNvSpPr>
            <a:spLocks noGrp="1"/>
          </p:cNvSpPr>
          <p:nvPr>
            <p:ph idx="1"/>
          </p:nvPr>
        </p:nvSpPr>
        <p:spPr>
          <a:xfrm>
            <a:off x="685800" y="1600200"/>
            <a:ext cx="8001000" cy="4572000"/>
          </a:xfrm>
        </p:spPr>
        <p:txBody>
          <a:bodyPr>
            <a:normAutofit/>
          </a:bodyPr>
          <a:lstStyle>
            <a:lvl1pPr>
              <a:buFontTx/>
              <a:buNone/>
              <a:defRPr sz="2400" b="1"/>
            </a:lvl1pPr>
            <a:lvl2pPr marL="0" indent="0">
              <a:buFontTx/>
              <a:buNone/>
              <a:defRPr sz="2400"/>
            </a:lvl2pPr>
            <a:lvl3pPr marL="360000" indent="-360000">
              <a:buClr>
                <a:schemeClr val="bg1">
                  <a:lumMod val="50000"/>
                </a:schemeClr>
              </a:buClr>
              <a:defRPr sz="2400"/>
            </a:lvl3pPr>
            <a:lvl4pPr>
              <a:defRPr sz="2400"/>
            </a:lvl4pPr>
            <a:lvl5pPr>
              <a:defRPr sz="1000"/>
            </a:lvl5pPr>
          </a:lstStyle>
          <a:p>
            <a:pPr lvl="0"/>
            <a:r>
              <a:rPr lang="de-AT" dirty="0" smtClean="0"/>
              <a:t>Mastertextformat bearbeiten</a:t>
            </a:r>
          </a:p>
          <a:p>
            <a:pPr lvl="1"/>
            <a:r>
              <a:rPr lang="de-AT" dirty="0" smtClean="0"/>
              <a:t>Zweite Ebene</a:t>
            </a:r>
          </a:p>
          <a:p>
            <a:pPr lvl="2"/>
            <a:r>
              <a:rPr lang="de-AT" dirty="0" smtClean="0"/>
              <a:t>Dritte Ebene</a:t>
            </a:r>
          </a:p>
          <a:p>
            <a:pPr lvl="3"/>
            <a:r>
              <a:rPr lang="de-AT" dirty="0" smtClean="0"/>
              <a:t>Vierte Ebene</a:t>
            </a:r>
          </a:p>
          <a:p>
            <a:pPr lvl="4"/>
            <a:r>
              <a:rPr lang="de-AT" dirty="0" smtClean="0"/>
              <a:t>Fünfte Ebene</a:t>
            </a:r>
            <a:endParaRPr lang="de-DE" dirty="0"/>
          </a:p>
        </p:txBody>
      </p:sp>
      <p:sp>
        <p:nvSpPr>
          <p:cNvPr id="5" name="Textfeld 4"/>
          <p:cNvSpPr txBox="1"/>
          <p:nvPr userDrawn="1"/>
        </p:nvSpPr>
        <p:spPr>
          <a:xfrm>
            <a:off x="8686800" y="4725650"/>
            <a:ext cx="457200" cy="1446550"/>
          </a:xfrm>
          <a:prstGeom prst="rect">
            <a:avLst/>
          </a:prstGeom>
          <a:solidFill>
            <a:schemeClr val="bg1">
              <a:lumMod val="50000"/>
            </a:schemeClr>
          </a:solidFill>
        </p:spPr>
        <p:txBody>
          <a:bodyPr wrap="square" rtlCol="0">
            <a:spAutoFit/>
          </a:bodyPr>
          <a:lstStyle/>
          <a:p>
            <a:pPr algn="ctr"/>
            <a:r>
              <a:rPr lang="de-DE" sz="2000" b="1" cap="small" spc="220" dirty="0" smtClean="0">
                <a:solidFill>
                  <a:schemeClr val="bg1">
                    <a:lumMod val="85000"/>
                  </a:schemeClr>
                </a:solidFill>
                <a:latin typeface="Arial"/>
                <a:cs typeface="Arial"/>
              </a:rPr>
              <a:t>Cases</a:t>
            </a:r>
            <a:br>
              <a:rPr lang="de-DE" sz="2000" b="1" cap="small" spc="220" dirty="0" smtClean="0">
                <a:solidFill>
                  <a:schemeClr val="bg1">
                    <a:lumMod val="85000"/>
                  </a:schemeClr>
                </a:solidFill>
                <a:latin typeface="Arial"/>
                <a:cs typeface="Arial"/>
              </a:rPr>
            </a:br>
            <a:endParaRPr lang="de-DE" sz="2000" b="1" cap="small" spc="220" dirty="0">
              <a:solidFill>
                <a:schemeClr val="bg1">
                  <a:lumMod val="85000"/>
                </a:schemeClr>
              </a:solidFill>
              <a:latin typeface="Arial"/>
              <a:cs typeface="Arial"/>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Cases_nur_Head">
    <p:spTree>
      <p:nvGrpSpPr>
        <p:cNvPr id="1" name=""/>
        <p:cNvGrpSpPr/>
        <p:nvPr/>
      </p:nvGrpSpPr>
      <p:grpSpPr>
        <a:xfrm>
          <a:off x="0" y="0"/>
          <a:ext cx="0" cy="0"/>
          <a:chOff x="0" y="0"/>
          <a:chExt cx="0" cy="0"/>
        </a:xfrm>
      </p:grpSpPr>
      <p:sp>
        <p:nvSpPr>
          <p:cNvPr id="2" name="Titel 1"/>
          <p:cNvSpPr>
            <a:spLocks noGrp="1"/>
          </p:cNvSpPr>
          <p:nvPr>
            <p:ph type="title"/>
          </p:nvPr>
        </p:nvSpPr>
        <p:spPr>
          <a:xfrm>
            <a:off x="609600" y="685800"/>
            <a:ext cx="8077200" cy="762000"/>
          </a:xfrm>
        </p:spPr>
        <p:txBody>
          <a:bodyPr/>
          <a:lstStyle/>
          <a:p>
            <a:r>
              <a:rPr lang="de-AT" smtClean="0"/>
              <a:t>Mastertitelformat bearbeiten</a:t>
            </a:r>
            <a:endParaRPr lang="de-DE"/>
          </a:p>
        </p:txBody>
      </p:sp>
      <p:sp>
        <p:nvSpPr>
          <p:cNvPr id="5" name="Textfeld 4"/>
          <p:cNvSpPr txBox="1"/>
          <p:nvPr userDrawn="1"/>
        </p:nvSpPr>
        <p:spPr>
          <a:xfrm>
            <a:off x="8686800" y="4725650"/>
            <a:ext cx="457200" cy="1446550"/>
          </a:xfrm>
          <a:prstGeom prst="rect">
            <a:avLst/>
          </a:prstGeom>
          <a:solidFill>
            <a:schemeClr val="bg1">
              <a:lumMod val="50000"/>
            </a:schemeClr>
          </a:solidFill>
        </p:spPr>
        <p:txBody>
          <a:bodyPr wrap="square" rtlCol="0">
            <a:spAutoFit/>
          </a:bodyPr>
          <a:lstStyle/>
          <a:p>
            <a:pPr algn="ctr"/>
            <a:r>
              <a:rPr lang="de-DE" sz="2000" b="1" cap="small" spc="220" dirty="0" smtClean="0">
                <a:solidFill>
                  <a:schemeClr val="bg1">
                    <a:lumMod val="85000"/>
                  </a:schemeClr>
                </a:solidFill>
                <a:latin typeface="Arial"/>
                <a:cs typeface="Arial"/>
              </a:rPr>
              <a:t>Cases</a:t>
            </a:r>
            <a:br>
              <a:rPr lang="de-DE" sz="2000" b="1" cap="small" spc="220" dirty="0" smtClean="0">
                <a:solidFill>
                  <a:schemeClr val="bg1">
                    <a:lumMod val="85000"/>
                  </a:schemeClr>
                </a:solidFill>
                <a:latin typeface="Arial"/>
                <a:cs typeface="Arial"/>
              </a:rPr>
            </a:br>
            <a:endParaRPr lang="de-DE" sz="2000" b="1" cap="small" spc="220" dirty="0">
              <a:solidFill>
                <a:schemeClr val="bg1">
                  <a:lumMod val="85000"/>
                </a:schemeClr>
              </a:solidFill>
              <a:latin typeface="Arial"/>
              <a:cs typeface="Arial"/>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Cases_UE1zeilg_Standard_Z1_fett">
    <p:spTree>
      <p:nvGrpSpPr>
        <p:cNvPr id="1" name=""/>
        <p:cNvGrpSpPr/>
        <p:nvPr/>
      </p:nvGrpSpPr>
      <p:grpSpPr>
        <a:xfrm>
          <a:off x="0" y="0"/>
          <a:ext cx="0" cy="0"/>
          <a:chOff x="0" y="0"/>
          <a:chExt cx="0" cy="0"/>
        </a:xfrm>
      </p:grpSpPr>
      <p:sp>
        <p:nvSpPr>
          <p:cNvPr id="2" name="Titel 1"/>
          <p:cNvSpPr>
            <a:spLocks noGrp="1"/>
          </p:cNvSpPr>
          <p:nvPr>
            <p:ph type="title"/>
          </p:nvPr>
        </p:nvSpPr>
        <p:spPr>
          <a:xfrm>
            <a:off x="609600" y="685800"/>
            <a:ext cx="8077200" cy="762000"/>
          </a:xfrm>
        </p:spPr>
        <p:txBody>
          <a:bodyPr/>
          <a:lstStyle/>
          <a:p>
            <a:r>
              <a:rPr lang="de-AT" smtClean="0"/>
              <a:t>Mastertitelformat bearbeiten</a:t>
            </a:r>
            <a:endParaRPr lang="de-DE"/>
          </a:p>
        </p:txBody>
      </p:sp>
      <p:sp>
        <p:nvSpPr>
          <p:cNvPr id="3" name="Inhaltsplatzhalter 2"/>
          <p:cNvSpPr>
            <a:spLocks noGrp="1"/>
          </p:cNvSpPr>
          <p:nvPr>
            <p:ph idx="1"/>
          </p:nvPr>
        </p:nvSpPr>
        <p:spPr>
          <a:xfrm>
            <a:off x="685800" y="1600200"/>
            <a:ext cx="8001000" cy="4572000"/>
          </a:xfrm>
        </p:spPr>
        <p:txBody>
          <a:bodyPr>
            <a:normAutofit/>
          </a:bodyPr>
          <a:lstStyle>
            <a:lvl1pPr>
              <a:buFontTx/>
              <a:buNone/>
              <a:defRPr sz="2400" b="1"/>
            </a:lvl1pPr>
            <a:lvl2pPr marL="360000" indent="-360000">
              <a:buFont typeface="Wingdings" charset="2"/>
              <a:buChar char="§"/>
              <a:defRPr sz="2400"/>
            </a:lvl2pPr>
            <a:lvl3pPr marL="360000" indent="-360000">
              <a:buClr>
                <a:schemeClr val="bg1">
                  <a:lumMod val="50000"/>
                </a:schemeClr>
              </a:buClr>
              <a:defRPr sz="2400"/>
            </a:lvl3pPr>
            <a:lvl4pPr>
              <a:defRPr sz="2400"/>
            </a:lvl4pPr>
            <a:lvl5pPr>
              <a:defRPr sz="1000"/>
            </a:lvl5pPr>
          </a:lstStyle>
          <a:p>
            <a:pPr lvl="0"/>
            <a:r>
              <a:rPr lang="de-AT" dirty="0" smtClean="0"/>
              <a:t>Mastertextformat bearbeiten</a:t>
            </a:r>
          </a:p>
          <a:p>
            <a:pPr lvl="1"/>
            <a:r>
              <a:rPr lang="de-AT" dirty="0" smtClean="0"/>
              <a:t>Zweite Ebene</a:t>
            </a:r>
          </a:p>
          <a:p>
            <a:pPr lvl="2"/>
            <a:r>
              <a:rPr lang="de-AT" dirty="0" smtClean="0"/>
              <a:t>Dritte Ebene</a:t>
            </a:r>
          </a:p>
          <a:p>
            <a:pPr lvl="3"/>
            <a:r>
              <a:rPr lang="de-AT" dirty="0" smtClean="0"/>
              <a:t>Vierte Ebene</a:t>
            </a:r>
          </a:p>
          <a:p>
            <a:pPr lvl="4"/>
            <a:r>
              <a:rPr lang="de-AT" dirty="0" smtClean="0"/>
              <a:t>Fünfte Ebene</a:t>
            </a:r>
            <a:endParaRPr lang="de-DE" dirty="0"/>
          </a:p>
        </p:txBody>
      </p:sp>
      <p:sp>
        <p:nvSpPr>
          <p:cNvPr id="5" name="Textfeld 4"/>
          <p:cNvSpPr txBox="1"/>
          <p:nvPr userDrawn="1"/>
        </p:nvSpPr>
        <p:spPr>
          <a:xfrm>
            <a:off x="8686800" y="4725650"/>
            <a:ext cx="457200" cy="1446550"/>
          </a:xfrm>
          <a:prstGeom prst="rect">
            <a:avLst/>
          </a:prstGeom>
          <a:solidFill>
            <a:schemeClr val="bg1">
              <a:lumMod val="50000"/>
            </a:schemeClr>
          </a:solidFill>
        </p:spPr>
        <p:txBody>
          <a:bodyPr wrap="square" rtlCol="0">
            <a:spAutoFit/>
          </a:bodyPr>
          <a:lstStyle/>
          <a:p>
            <a:pPr algn="ctr"/>
            <a:r>
              <a:rPr lang="de-DE" sz="2000" b="1" cap="small" spc="220" dirty="0" smtClean="0">
                <a:solidFill>
                  <a:schemeClr val="bg1">
                    <a:lumMod val="85000"/>
                  </a:schemeClr>
                </a:solidFill>
                <a:latin typeface="Arial"/>
                <a:cs typeface="Arial"/>
              </a:rPr>
              <a:t>Cases</a:t>
            </a:r>
            <a:br>
              <a:rPr lang="de-DE" sz="2000" b="1" cap="small" spc="220" dirty="0" smtClean="0">
                <a:solidFill>
                  <a:schemeClr val="bg1">
                    <a:lumMod val="85000"/>
                  </a:schemeClr>
                </a:solidFill>
                <a:latin typeface="Arial"/>
                <a:cs typeface="Arial"/>
              </a:rPr>
            </a:br>
            <a:endParaRPr lang="de-DE" sz="2000" b="1" cap="small" spc="220" dirty="0">
              <a:solidFill>
                <a:schemeClr val="bg1">
                  <a:lumMod val="85000"/>
                </a:schemeClr>
              </a:solidFill>
              <a:latin typeface="Arial"/>
              <a:cs typeface="Arial"/>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Cases_UE1zeilg_2Mastertext_Z1_fet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smtClean="0"/>
              <a:t>Mastertitelformat bearbeiten</a:t>
            </a:r>
            <a:endParaRPr lang="de-DE"/>
          </a:p>
        </p:txBody>
      </p:sp>
      <p:sp>
        <p:nvSpPr>
          <p:cNvPr id="3" name="Inhaltsplatzhalter 2"/>
          <p:cNvSpPr>
            <a:spLocks noGrp="1"/>
          </p:cNvSpPr>
          <p:nvPr>
            <p:ph idx="1"/>
          </p:nvPr>
        </p:nvSpPr>
        <p:spPr>
          <a:xfrm>
            <a:off x="685800" y="1600200"/>
            <a:ext cx="7772400" cy="2971800"/>
          </a:xfrm>
        </p:spPr>
        <p:txBody>
          <a:bodyPr>
            <a:normAutofit/>
          </a:bodyPr>
          <a:lstStyle>
            <a:lvl1pPr>
              <a:buFontTx/>
              <a:buNone/>
              <a:defRPr sz="2400" b="1"/>
            </a:lvl1pPr>
            <a:lvl2pPr marL="360000" indent="-360000">
              <a:buFont typeface="Wingdings" charset="2"/>
              <a:buChar char="§"/>
              <a:defRPr sz="2400"/>
            </a:lvl2pPr>
            <a:lvl3pPr marL="360000" indent="-360000">
              <a:buClr>
                <a:schemeClr val="bg1">
                  <a:lumMod val="50000"/>
                </a:schemeClr>
              </a:buClr>
              <a:defRPr sz="2400"/>
            </a:lvl3pPr>
            <a:lvl4pPr>
              <a:defRPr sz="2400"/>
            </a:lvl4pPr>
            <a:lvl5pPr>
              <a:defRPr sz="1000"/>
            </a:lvl5pPr>
          </a:lstStyle>
          <a:p>
            <a:pPr lvl="0"/>
            <a:r>
              <a:rPr lang="de-AT" dirty="0" smtClean="0"/>
              <a:t>Mastertextformat bearbeiten</a:t>
            </a:r>
          </a:p>
          <a:p>
            <a:pPr lvl="1"/>
            <a:r>
              <a:rPr lang="de-AT" dirty="0" smtClean="0"/>
              <a:t>Zweite Ebene</a:t>
            </a:r>
          </a:p>
          <a:p>
            <a:pPr lvl="2"/>
            <a:r>
              <a:rPr lang="de-AT" dirty="0" smtClean="0"/>
              <a:t>Dritte Ebene</a:t>
            </a:r>
          </a:p>
          <a:p>
            <a:pPr lvl="3"/>
            <a:r>
              <a:rPr lang="de-AT" dirty="0" smtClean="0"/>
              <a:t>Vierte Ebene</a:t>
            </a:r>
          </a:p>
          <a:p>
            <a:pPr lvl="4"/>
            <a:r>
              <a:rPr lang="de-AT" dirty="0" smtClean="0"/>
              <a:t>Fünfte Ebene</a:t>
            </a:r>
            <a:endParaRPr lang="de-DE" dirty="0"/>
          </a:p>
        </p:txBody>
      </p:sp>
      <p:sp>
        <p:nvSpPr>
          <p:cNvPr id="5" name="Textfeld 4"/>
          <p:cNvSpPr txBox="1"/>
          <p:nvPr userDrawn="1"/>
        </p:nvSpPr>
        <p:spPr>
          <a:xfrm>
            <a:off x="8686800" y="4725650"/>
            <a:ext cx="457200" cy="1446550"/>
          </a:xfrm>
          <a:prstGeom prst="rect">
            <a:avLst/>
          </a:prstGeom>
          <a:solidFill>
            <a:schemeClr val="bg1">
              <a:lumMod val="50000"/>
            </a:schemeClr>
          </a:solidFill>
        </p:spPr>
        <p:txBody>
          <a:bodyPr wrap="square" rtlCol="0">
            <a:spAutoFit/>
          </a:bodyPr>
          <a:lstStyle/>
          <a:p>
            <a:pPr algn="ctr"/>
            <a:r>
              <a:rPr lang="de-DE" sz="2000" b="1" cap="small" spc="220" dirty="0" smtClean="0">
                <a:solidFill>
                  <a:schemeClr val="bg1">
                    <a:lumMod val="85000"/>
                  </a:schemeClr>
                </a:solidFill>
                <a:latin typeface="Arial"/>
                <a:cs typeface="Arial"/>
              </a:rPr>
              <a:t>Cases</a:t>
            </a:r>
            <a:br>
              <a:rPr lang="de-DE" sz="2000" b="1" cap="small" spc="220" dirty="0" smtClean="0">
                <a:solidFill>
                  <a:schemeClr val="bg1">
                    <a:lumMod val="85000"/>
                  </a:schemeClr>
                </a:solidFill>
                <a:latin typeface="Arial"/>
                <a:cs typeface="Arial"/>
              </a:rPr>
            </a:br>
            <a:endParaRPr lang="de-DE" sz="2000" b="1" cap="small" spc="220" dirty="0">
              <a:solidFill>
                <a:schemeClr val="bg1">
                  <a:lumMod val="85000"/>
                </a:schemeClr>
              </a:solidFill>
              <a:latin typeface="Arial"/>
              <a:cs typeface="Arial"/>
            </a:endParaRPr>
          </a:p>
        </p:txBody>
      </p:sp>
      <p:sp>
        <p:nvSpPr>
          <p:cNvPr id="6" name="Inhaltsplatzhalter 2"/>
          <p:cNvSpPr>
            <a:spLocks noGrp="1"/>
          </p:cNvSpPr>
          <p:nvPr>
            <p:ph idx="10"/>
          </p:nvPr>
        </p:nvSpPr>
        <p:spPr>
          <a:xfrm>
            <a:off x="457200" y="4724400"/>
            <a:ext cx="8229600" cy="1447800"/>
          </a:xfrm>
          <a:solidFill>
            <a:schemeClr val="bg1">
              <a:lumMod val="85000"/>
            </a:schemeClr>
          </a:solidFill>
        </p:spPr>
        <p:txBody>
          <a:bodyPr>
            <a:normAutofit/>
          </a:bodyPr>
          <a:lstStyle>
            <a:lvl1pPr>
              <a:buFontTx/>
              <a:buNone/>
              <a:defRPr sz="1600" b="1"/>
            </a:lvl1pPr>
            <a:lvl2pPr marL="0" indent="0">
              <a:buFontTx/>
              <a:buNone/>
              <a:defRPr sz="1600"/>
            </a:lvl2pPr>
            <a:lvl3pPr marL="360000" indent="-360000">
              <a:buClr>
                <a:schemeClr val="bg1">
                  <a:lumMod val="50000"/>
                </a:schemeClr>
              </a:buClr>
              <a:defRPr sz="2400"/>
            </a:lvl3pPr>
            <a:lvl4pPr>
              <a:defRPr sz="2400"/>
            </a:lvl4pPr>
            <a:lvl5pPr>
              <a:defRPr sz="1000"/>
            </a:lvl5pPr>
          </a:lstStyle>
          <a:p>
            <a:pPr lvl="0"/>
            <a:r>
              <a:rPr lang="de-AT" dirty="0" smtClean="0"/>
              <a:t>Mastertextformat bearbeiten</a:t>
            </a:r>
          </a:p>
          <a:p>
            <a:pPr lvl="1"/>
            <a:r>
              <a:rPr lang="de-AT" dirty="0" smtClean="0"/>
              <a:t>Zweite Ebene</a:t>
            </a:r>
          </a:p>
          <a:p>
            <a:pPr lvl="4"/>
            <a:r>
              <a:rPr lang="de-AT" dirty="0" smtClean="0"/>
              <a:t>Fünfte Ebene</a:t>
            </a:r>
            <a:endParaRPr lang="de-DE"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el_Eb1_1zeilig">
    <p:spTree>
      <p:nvGrpSpPr>
        <p:cNvPr id="1" name=""/>
        <p:cNvGrpSpPr/>
        <p:nvPr/>
      </p:nvGrpSpPr>
      <p:grpSpPr>
        <a:xfrm>
          <a:off x="0" y="0"/>
          <a:ext cx="0" cy="0"/>
          <a:chOff x="0" y="0"/>
          <a:chExt cx="0" cy="0"/>
        </a:xfrm>
      </p:grpSpPr>
      <p:sp>
        <p:nvSpPr>
          <p:cNvPr id="2" name="Titel 1"/>
          <p:cNvSpPr>
            <a:spLocks noGrp="1"/>
          </p:cNvSpPr>
          <p:nvPr>
            <p:ph type="ctrTitle"/>
          </p:nvPr>
        </p:nvSpPr>
        <p:spPr>
          <a:xfrm>
            <a:off x="762000" y="1600200"/>
            <a:ext cx="7620000" cy="1470025"/>
          </a:xfrm>
        </p:spPr>
        <p:txBody>
          <a:bodyPr>
            <a:normAutofit/>
          </a:bodyPr>
          <a:lstStyle>
            <a:lvl1pPr algn="ctr">
              <a:defRPr sz="4400">
                <a:solidFill>
                  <a:srgbClr val="595959"/>
                </a:solidFill>
              </a:defRPr>
            </a:lvl1pPr>
          </a:lstStyle>
          <a:p>
            <a:r>
              <a:rPr lang="de-AT" dirty="0" smtClean="0"/>
              <a:t>Mastertitelformat bearbeiten</a:t>
            </a:r>
            <a:endParaRPr lang="de-DE"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 preserve="1">
  <p:cSld name="Cases_UEzeilg_Z1_fett">
    <p:spTree>
      <p:nvGrpSpPr>
        <p:cNvPr id="1" name=""/>
        <p:cNvGrpSpPr/>
        <p:nvPr/>
      </p:nvGrpSpPr>
      <p:grpSpPr>
        <a:xfrm>
          <a:off x="0" y="0"/>
          <a:ext cx="0" cy="0"/>
          <a:chOff x="0" y="0"/>
          <a:chExt cx="0" cy="0"/>
        </a:xfrm>
      </p:grpSpPr>
      <p:sp>
        <p:nvSpPr>
          <p:cNvPr id="2" name="Titel 1"/>
          <p:cNvSpPr>
            <a:spLocks noGrp="1"/>
          </p:cNvSpPr>
          <p:nvPr>
            <p:ph type="title"/>
          </p:nvPr>
        </p:nvSpPr>
        <p:spPr>
          <a:xfrm>
            <a:off x="609600" y="685800"/>
            <a:ext cx="7924800" cy="990600"/>
          </a:xfrm>
        </p:spPr>
        <p:txBody>
          <a:bodyPr/>
          <a:lstStyle/>
          <a:p>
            <a:r>
              <a:rPr lang="de-AT" dirty="0" smtClean="0"/>
              <a:t>Mastertitelformat bearbeiten</a:t>
            </a:r>
            <a:endParaRPr lang="de-DE" dirty="0"/>
          </a:p>
        </p:txBody>
      </p:sp>
      <p:sp>
        <p:nvSpPr>
          <p:cNvPr id="3" name="Inhaltsplatzhalter 2"/>
          <p:cNvSpPr>
            <a:spLocks noGrp="1"/>
          </p:cNvSpPr>
          <p:nvPr>
            <p:ph idx="1"/>
          </p:nvPr>
        </p:nvSpPr>
        <p:spPr>
          <a:xfrm>
            <a:off x="685800" y="1828800"/>
            <a:ext cx="7772400" cy="4343400"/>
          </a:xfrm>
        </p:spPr>
        <p:txBody>
          <a:bodyPr>
            <a:normAutofit/>
          </a:bodyPr>
          <a:lstStyle>
            <a:lvl1pPr>
              <a:buFontTx/>
              <a:buNone/>
              <a:defRPr sz="2400" b="1"/>
            </a:lvl1pPr>
            <a:lvl2pPr marL="0" indent="0">
              <a:buFontTx/>
              <a:buNone/>
              <a:defRPr sz="2400"/>
            </a:lvl2pPr>
            <a:lvl3pPr marL="360000" indent="-360000">
              <a:buClr>
                <a:schemeClr val="bg1">
                  <a:lumMod val="50000"/>
                </a:schemeClr>
              </a:buClr>
              <a:defRPr sz="2400"/>
            </a:lvl3pPr>
            <a:lvl4pPr>
              <a:defRPr sz="2400"/>
            </a:lvl4pPr>
            <a:lvl5pPr>
              <a:defRPr sz="1000"/>
            </a:lvl5pPr>
          </a:lstStyle>
          <a:p>
            <a:pPr lvl="0"/>
            <a:r>
              <a:rPr lang="de-AT" dirty="0" smtClean="0"/>
              <a:t>Mastertextformat bearbeiten</a:t>
            </a:r>
          </a:p>
          <a:p>
            <a:pPr lvl="1"/>
            <a:r>
              <a:rPr lang="de-AT" dirty="0" smtClean="0"/>
              <a:t>Zweite Ebene</a:t>
            </a:r>
          </a:p>
          <a:p>
            <a:pPr lvl="2"/>
            <a:r>
              <a:rPr lang="de-AT" dirty="0" smtClean="0"/>
              <a:t>Dritte Ebene</a:t>
            </a:r>
          </a:p>
          <a:p>
            <a:pPr lvl="3"/>
            <a:r>
              <a:rPr lang="de-AT" dirty="0" smtClean="0"/>
              <a:t>Vierte Ebene</a:t>
            </a:r>
          </a:p>
          <a:p>
            <a:pPr lvl="4"/>
            <a:r>
              <a:rPr lang="de-AT" dirty="0" smtClean="0"/>
              <a:t>Fünfte Ebene</a:t>
            </a:r>
            <a:endParaRPr lang="de-DE" dirty="0"/>
          </a:p>
        </p:txBody>
      </p:sp>
      <p:sp>
        <p:nvSpPr>
          <p:cNvPr id="5" name="Textfeld 4"/>
          <p:cNvSpPr txBox="1"/>
          <p:nvPr userDrawn="1"/>
        </p:nvSpPr>
        <p:spPr>
          <a:xfrm>
            <a:off x="8686800" y="4725650"/>
            <a:ext cx="457200" cy="1446550"/>
          </a:xfrm>
          <a:prstGeom prst="rect">
            <a:avLst/>
          </a:prstGeom>
          <a:solidFill>
            <a:schemeClr val="bg1">
              <a:lumMod val="50000"/>
            </a:schemeClr>
          </a:solidFill>
        </p:spPr>
        <p:txBody>
          <a:bodyPr wrap="square" rtlCol="0">
            <a:spAutoFit/>
          </a:bodyPr>
          <a:lstStyle/>
          <a:p>
            <a:pPr algn="ctr"/>
            <a:r>
              <a:rPr lang="de-DE" sz="2000" b="1" cap="small" spc="220" dirty="0" smtClean="0">
                <a:solidFill>
                  <a:schemeClr val="bg1">
                    <a:lumMod val="85000"/>
                  </a:schemeClr>
                </a:solidFill>
                <a:latin typeface="Arial"/>
                <a:cs typeface="Arial"/>
              </a:rPr>
              <a:t>Cases</a:t>
            </a:r>
            <a:br>
              <a:rPr lang="de-DE" sz="2000" b="1" cap="small" spc="220" dirty="0" smtClean="0">
                <a:solidFill>
                  <a:schemeClr val="bg1">
                    <a:lumMod val="85000"/>
                  </a:schemeClr>
                </a:solidFill>
                <a:latin typeface="Arial"/>
                <a:cs typeface="Arial"/>
              </a:rPr>
            </a:br>
            <a:endParaRPr lang="de-DE" sz="2000" b="1" cap="small" spc="220" dirty="0">
              <a:solidFill>
                <a:schemeClr val="bg1">
                  <a:lumMod val="85000"/>
                </a:schemeClr>
              </a:solidFill>
              <a:latin typeface="Arial"/>
              <a:cs typeface="Arial"/>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 preserve="1">
  <p:cSld name="1_Cases_UE2zeilg_Stand_Z1_fett">
    <p:spTree>
      <p:nvGrpSpPr>
        <p:cNvPr id="1" name=""/>
        <p:cNvGrpSpPr/>
        <p:nvPr/>
      </p:nvGrpSpPr>
      <p:grpSpPr>
        <a:xfrm>
          <a:off x="0" y="0"/>
          <a:ext cx="0" cy="0"/>
          <a:chOff x="0" y="0"/>
          <a:chExt cx="0" cy="0"/>
        </a:xfrm>
      </p:grpSpPr>
      <p:sp>
        <p:nvSpPr>
          <p:cNvPr id="2" name="Titel 1"/>
          <p:cNvSpPr>
            <a:spLocks noGrp="1"/>
          </p:cNvSpPr>
          <p:nvPr>
            <p:ph type="title"/>
          </p:nvPr>
        </p:nvSpPr>
        <p:spPr>
          <a:xfrm>
            <a:off x="609600" y="685800"/>
            <a:ext cx="7924800" cy="990600"/>
          </a:xfrm>
        </p:spPr>
        <p:txBody>
          <a:bodyPr/>
          <a:lstStyle/>
          <a:p>
            <a:r>
              <a:rPr lang="de-AT" dirty="0" smtClean="0"/>
              <a:t>Mastertitelformat bearbeiten</a:t>
            </a:r>
            <a:endParaRPr lang="de-DE" dirty="0"/>
          </a:p>
        </p:txBody>
      </p:sp>
      <p:sp>
        <p:nvSpPr>
          <p:cNvPr id="3" name="Inhaltsplatzhalter 2"/>
          <p:cNvSpPr>
            <a:spLocks noGrp="1"/>
          </p:cNvSpPr>
          <p:nvPr>
            <p:ph idx="1"/>
          </p:nvPr>
        </p:nvSpPr>
        <p:spPr>
          <a:xfrm>
            <a:off x="685800" y="1828800"/>
            <a:ext cx="7772400" cy="4343400"/>
          </a:xfrm>
        </p:spPr>
        <p:txBody>
          <a:bodyPr>
            <a:normAutofit/>
          </a:bodyPr>
          <a:lstStyle>
            <a:lvl1pPr>
              <a:buFontTx/>
              <a:buNone/>
              <a:defRPr sz="2400" b="1"/>
            </a:lvl1pPr>
            <a:lvl2pPr marL="360000" indent="-360000">
              <a:buFont typeface="Wingdings" charset="2"/>
              <a:buChar char="§"/>
              <a:defRPr sz="2400"/>
            </a:lvl2pPr>
            <a:lvl3pPr marL="360000" indent="-360000">
              <a:buClr>
                <a:schemeClr val="bg1">
                  <a:lumMod val="50000"/>
                </a:schemeClr>
              </a:buClr>
              <a:defRPr sz="2400"/>
            </a:lvl3pPr>
            <a:lvl4pPr>
              <a:defRPr sz="2400"/>
            </a:lvl4pPr>
            <a:lvl5pPr>
              <a:defRPr sz="1000"/>
            </a:lvl5pPr>
          </a:lstStyle>
          <a:p>
            <a:pPr lvl="0"/>
            <a:r>
              <a:rPr lang="de-AT" dirty="0" smtClean="0"/>
              <a:t>Mastertextformat bearbeiten</a:t>
            </a:r>
          </a:p>
          <a:p>
            <a:pPr lvl="1"/>
            <a:r>
              <a:rPr lang="de-AT" dirty="0" smtClean="0"/>
              <a:t>Zweite Ebene</a:t>
            </a:r>
          </a:p>
          <a:p>
            <a:pPr lvl="2"/>
            <a:r>
              <a:rPr lang="de-AT" dirty="0" smtClean="0"/>
              <a:t>Dritte Ebene</a:t>
            </a:r>
          </a:p>
          <a:p>
            <a:pPr lvl="3"/>
            <a:r>
              <a:rPr lang="de-AT" dirty="0" smtClean="0"/>
              <a:t>Vierte Ebene</a:t>
            </a:r>
          </a:p>
          <a:p>
            <a:pPr lvl="4"/>
            <a:r>
              <a:rPr lang="de-AT" dirty="0" smtClean="0"/>
              <a:t>Fünfte Ebene</a:t>
            </a:r>
            <a:endParaRPr lang="de-DE" dirty="0"/>
          </a:p>
        </p:txBody>
      </p:sp>
      <p:sp>
        <p:nvSpPr>
          <p:cNvPr id="5" name="Textfeld 4"/>
          <p:cNvSpPr txBox="1"/>
          <p:nvPr userDrawn="1"/>
        </p:nvSpPr>
        <p:spPr>
          <a:xfrm>
            <a:off x="8686800" y="4725650"/>
            <a:ext cx="457200" cy="1446550"/>
          </a:xfrm>
          <a:prstGeom prst="rect">
            <a:avLst/>
          </a:prstGeom>
          <a:solidFill>
            <a:schemeClr val="bg1">
              <a:lumMod val="50000"/>
            </a:schemeClr>
          </a:solidFill>
        </p:spPr>
        <p:txBody>
          <a:bodyPr wrap="square" rtlCol="0">
            <a:spAutoFit/>
          </a:bodyPr>
          <a:lstStyle/>
          <a:p>
            <a:pPr algn="ctr"/>
            <a:r>
              <a:rPr lang="de-DE" sz="2000" b="1" cap="small" spc="220" dirty="0" smtClean="0">
                <a:solidFill>
                  <a:schemeClr val="bg1">
                    <a:lumMod val="85000"/>
                  </a:schemeClr>
                </a:solidFill>
                <a:latin typeface="Arial"/>
                <a:cs typeface="Arial"/>
              </a:rPr>
              <a:t>Cases</a:t>
            </a:r>
            <a:br>
              <a:rPr lang="de-DE" sz="2000" b="1" cap="small" spc="220" dirty="0" smtClean="0">
                <a:solidFill>
                  <a:schemeClr val="bg1">
                    <a:lumMod val="85000"/>
                  </a:schemeClr>
                </a:solidFill>
                <a:latin typeface="Arial"/>
                <a:cs typeface="Arial"/>
              </a:rPr>
            </a:br>
            <a:endParaRPr lang="de-DE" sz="2000" b="1" cap="small" spc="220" dirty="0">
              <a:solidFill>
                <a:schemeClr val="bg1">
                  <a:lumMod val="85000"/>
                </a:schemeClr>
              </a:solidFill>
              <a:latin typeface="Arial"/>
              <a:cs typeface="Arial"/>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 preserve="1">
  <p:cSld name="Beispiele_UE1zlg_Z1f_Z2oN_/3kurs">
    <p:spTree>
      <p:nvGrpSpPr>
        <p:cNvPr id="1" name=""/>
        <p:cNvGrpSpPr/>
        <p:nvPr/>
      </p:nvGrpSpPr>
      <p:grpSpPr>
        <a:xfrm>
          <a:off x="0" y="0"/>
          <a:ext cx="0" cy="0"/>
          <a:chOff x="0" y="0"/>
          <a:chExt cx="0" cy="0"/>
        </a:xfrm>
      </p:grpSpPr>
      <p:sp>
        <p:nvSpPr>
          <p:cNvPr id="2" name="Titel 1"/>
          <p:cNvSpPr>
            <a:spLocks noGrp="1"/>
          </p:cNvSpPr>
          <p:nvPr>
            <p:ph type="title"/>
          </p:nvPr>
        </p:nvSpPr>
        <p:spPr>
          <a:xfrm>
            <a:off x="609600" y="685800"/>
            <a:ext cx="7924800" cy="762000"/>
          </a:xfrm>
        </p:spPr>
        <p:txBody>
          <a:bodyPr/>
          <a:lstStyle/>
          <a:p>
            <a:r>
              <a:rPr lang="de-AT" dirty="0" smtClean="0"/>
              <a:t>Mastertitelformat bearbeiten</a:t>
            </a:r>
            <a:endParaRPr lang="de-DE" dirty="0"/>
          </a:p>
        </p:txBody>
      </p:sp>
      <p:sp>
        <p:nvSpPr>
          <p:cNvPr id="3" name="Inhaltsplatzhalter 2"/>
          <p:cNvSpPr>
            <a:spLocks noGrp="1"/>
          </p:cNvSpPr>
          <p:nvPr>
            <p:ph idx="1"/>
          </p:nvPr>
        </p:nvSpPr>
        <p:spPr>
          <a:xfrm>
            <a:off x="685800" y="1676400"/>
            <a:ext cx="7772400" cy="4495800"/>
          </a:xfrm>
        </p:spPr>
        <p:txBody>
          <a:bodyPr>
            <a:normAutofit/>
          </a:bodyPr>
          <a:lstStyle>
            <a:lvl1pPr>
              <a:spcBef>
                <a:spcPts val="1200"/>
              </a:spcBef>
              <a:buFontTx/>
              <a:buNone/>
              <a:defRPr sz="2400" b="1"/>
            </a:lvl1pPr>
            <a:lvl2pPr marL="0" indent="0">
              <a:spcBef>
                <a:spcPts val="300"/>
              </a:spcBef>
              <a:buFontTx/>
              <a:buNone/>
              <a:defRPr sz="2400"/>
            </a:lvl2pPr>
            <a:lvl3pPr marL="180000" indent="0">
              <a:buClr>
                <a:schemeClr val="bg1">
                  <a:lumMod val="50000"/>
                </a:schemeClr>
              </a:buClr>
              <a:buFontTx/>
              <a:buNone/>
              <a:defRPr sz="2400" i="1"/>
            </a:lvl3pPr>
            <a:lvl4pPr>
              <a:defRPr sz="2400"/>
            </a:lvl4pPr>
            <a:lvl5pPr>
              <a:defRPr sz="1000"/>
            </a:lvl5pPr>
          </a:lstStyle>
          <a:p>
            <a:pPr lvl="0"/>
            <a:r>
              <a:rPr lang="de-AT" dirty="0" smtClean="0"/>
              <a:t>Mastertextformat bearbeiten</a:t>
            </a:r>
          </a:p>
          <a:p>
            <a:pPr lvl="1"/>
            <a:r>
              <a:rPr lang="de-AT" dirty="0" smtClean="0"/>
              <a:t>Zweite Ebene</a:t>
            </a:r>
          </a:p>
          <a:p>
            <a:pPr lvl="2"/>
            <a:r>
              <a:rPr lang="de-AT" dirty="0" smtClean="0"/>
              <a:t>Dritte Ebene</a:t>
            </a:r>
          </a:p>
          <a:p>
            <a:pPr lvl="3"/>
            <a:r>
              <a:rPr lang="de-AT" dirty="0" smtClean="0"/>
              <a:t>Vierte Ebene</a:t>
            </a:r>
          </a:p>
          <a:p>
            <a:pPr lvl="4"/>
            <a:r>
              <a:rPr lang="de-AT" dirty="0" smtClean="0"/>
              <a:t>Fünfte Ebene</a:t>
            </a:r>
            <a:endParaRPr lang="de-DE" dirty="0"/>
          </a:p>
        </p:txBody>
      </p:sp>
      <p:sp>
        <p:nvSpPr>
          <p:cNvPr id="5" name="Textfeld 4"/>
          <p:cNvSpPr txBox="1"/>
          <p:nvPr userDrawn="1"/>
        </p:nvSpPr>
        <p:spPr>
          <a:xfrm>
            <a:off x="8686800" y="4038600"/>
            <a:ext cx="457200" cy="2185214"/>
          </a:xfrm>
          <a:prstGeom prst="rect">
            <a:avLst/>
          </a:prstGeom>
          <a:solidFill>
            <a:schemeClr val="bg1">
              <a:lumMod val="50000"/>
            </a:schemeClr>
          </a:solidFill>
        </p:spPr>
        <p:txBody>
          <a:bodyPr wrap="square" rtlCol="0">
            <a:spAutoFit/>
          </a:bodyPr>
          <a:lstStyle/>
          <a:p>
            <a:pPr algn="ctr"/>
            <a:r>
              <a:rPr lang="de-DE" sz="2000" b="1" cap="small" spc="220" dirty="0" smtClean="0">
                <a:solidFill>
                  <a:schemeClr val="bg1">
                    <a:lumMod val="85000"/>
                  </a:schemeClr>
                </a:solidFill>
                <a:latin typeface="Arial"/>
                <a:cs typeface="Arial"/>
              </a:rPr>
              <a:t>Be</a:t>
            </a:r>
            <a:br>
              <a:rPr lang="de-DE" sz="2000" b="1" cap="small" spc="220" dirty="0" smtClean="0">
                <a:solidFill>
                  <a:schemeClr val="bg1">
                    <a:lumMod val="85000"/>
                  </a:schemeClr>
                </a:solidFill>
                <a:latin typeface="Arial"/>
                <a:cs typeface="Arial"/>
              </a:rPr>
            </a:br>
            <a:r>
              <a:rPr lang="de-DE" sz="2000" b="1" cap="small" spc="220" dirty="0" smtClean="0">
                <a:solidFill>
                  <a:schemeClr val="bg1">
                    <a:lumMod val="85000"/>
                  </a:schemeClr>
                </a:solidFill>
                <a:latin typeface="Arial"/>
                <a:cs typeface="Arial"/>
              </a:rPr>
              <a:t>i</a:t>
            </a:r>
            <a:br>
              <a:rPr lang="de-DE" sz="2000" b="1" cap="small" spc="220" dirty="0" smtClean="0">
                <a:solidFill>
                  <a:schemeClr val="bg1">
                    <a:lumMod val="85000"/>
                  </a:schemeClr>
                </a:solidFill>
                <a:latin typeface="Arial"/>
                <a:cs typeface="Arial"/>
              </a:rPr>
            </a:br>
            <a:r>
              <a:rPr lang="de-DE" sz="2000" b="1" cap="small" spc="220" dirty="0" smtClean="0">
                <a:solidFill>
                  <a:schemeClr val="bg1">
                    <a:lumMod val="85000"/>
                  </a:schemeClr>
                </a:solidFill>
                <a:latin typeface="Arial"/>
                <a:cs typeface="Arial"/>
              </a:rPr>
              <a:t>sp</a:t>
            </a:r>
            <a:br>
              <a:rPr lang="de-DE" sz="2000" b="1" cap="small" spc="220" dirty="0" smtClean="0">
                <a:solidFill>
                  <a:schemeClr val="bg1">
                    <a:lumMod val="85000"/>
                  </a:schemeClr>
                </a:solidFill>
                <a:latin typeface="Arial"/>
                <a:cs typeface="Arial"/>
              </a:rPr>
            </a:br>
            <a:r>
              <a:rPr lang="de-DE" sz="2000" b="1" cap="small" spc="220" dirty="0" smtClean="0">
                <a:solidFill>
                  <a:schemeClr val="bg1">
                    <a:lumMod val="85000"/>
                  </a:schemeClr>
                </a:solidFill>
                <a:latin typeface="Arial"/>
                <a:cs typeface="Arial"/>
              </a:rPr>
              <a:t>i</a:t>
            </a:r>
            <a:br>
              <a:rPr lang="de-DE" sz="2000" b="1" cap="small" spc="220" dirty="0" smtClean="0">
                <a:solidFill>
                  <a:schemeClr val="bg1">
                    <a:lumMod val="85000"/>
                  </a:schemeClr>
                </a:solidFill>
                <a:latin typeface="Arial"/>
                <a:cs typeface="Arial"/>
              </a:rPr>
            </a:br>
            <a:r>
              <a:rPr lang="de-DE" sz="2000" b="1" cap="small" spc="220" dirty="0" smtClean="0">
                <a:solidFill>
                  <a:schemeClr val="bg1">
                    <a:lumMod val="85000"/>
                  </a:schemeClr>
                </a:solidFill>
                <a:latin typeface="Arial"/>
                <a:cs typeface="Arial"/>
              </a:rPr>
              <a:t>el</a:t>
            </a:r>
            <a:br>
              <a:rPr lang="de-DE" sz="2000" b="1" cap="small" spc="220" dirty="0" smtClean="0">
                <a:solidFill>
                  <a:schemeClr val="bg1">
                    <a:lumMod val="85000"/>
                  </a:schemeClr>
                </a:solidFill>
                <a:latin typeface="Arial"/>
                <a:cs typeface="Arial"/>
              </a:rPr>
            </a:br>
            <a:endParaRPr lang="de-DE" sz="2000" b="1" cap="small" spc="220" dirty="0">
              <a:solidFill>
                <a:schemeClr val="bg1">
                  <a:lumMod val="85000"/>
                </a:schemeClr>
              </a:solidFill>
              <a:latin typeface="Arial"/>
              <a:cs typeface="Arial"/>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Ohne Masterhead_txt_grau_fett">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838200"/>
            <a:ext cx="7467600" cy="5105400"/>
          </a:xfrm>
        </p:spPr>
        <p:txBody>
          <a:bodyPr>
            <a:normAutofit/>
          </a:bodyPr>
          <a:lstStyle>
            <a:lvl1pPr>
              <a:spcAft>
                <a:spcPts val="1200"/>
              </a:spcAft>
              <a:buFontTx/>
              <a:buNone/>
              <a:defRPr sz="2400" b="1">
                <a:solidFill>
                  <a:schemeClr val="bg1">
                    <a:lumMod val="50000"/>
                  </a:schemeClr>
                </a:solidFill>
              </a:defRPr>
            </a:lvl1pPr>
            <a:lvl2pPr marL="0" indent="0">
              <a:spcBef>
                <a:spcPts val="300"/>
              </a:spcBef>
              <a:buFontTx/>
              <a:buNone/>
              <a:defRPr sz="2400" b="1">
                <a:solidFill>
                  <a:schemeClr val="tx1">
                    <a:lumMod val="65000"/>
                    <a:lumOff val="35000"/>
                  </a:schemeClr>
                </a:solidFill>
              </a:defRPr>
            </a:lvl2pPr>
            <a:lvl3pPr marL="360000" indent="-360000">
              <a:spcBef>
                <a:spcPts val="300"/>
              </a:spcBef>
              <a:spcAft>
                <a:spcPts val="0"/>
              </a:spcAft>
              <a:buClr>
                <a:schemeClr val="bg1">
                  <a:lumMod val="50000"/>
                </a:schemeClr>
              </a:buClr>
              <a:buFont typeface="Wingdings" charset="2"/>
              <a:buChar char="§"/>
              <a:defRPr sz="2400"/>
            </a:lvl3pPr>
            <a:lvl4pPr>
              <a:spcBef>
                <a:spcPts val="1200"/>
              </a:spcBef>
              <a:defRPr sz="2400"/>
            </a:lvl4pPr>
            <a:lvl5pPr>
              <a:defRPr sz="1000"/>
            </a:lvl5pPr>
          </a:lstStyle>
          <a:p>
            <a:pPr lvl="0"/>
            <a:r>
              <a:rPr lang="de-AT" dirty="0" smtClean="0"/>
              <a:t>Mastertextformat bearbeiten</a:t>
            </a:r>
          </a:p>
          <a:p>
            <a:pPr lvl="1"/>
            <a:r>
              <a:rPr lang="de-AT" dirty="0" smtClean="0"/>
              <a:t>Zweite Ebene</a:t>
            </a:r>
          </a:p>
          <a:p>
            <a:pPr lvl="2"/>
            <a:r>
              <a:rPr lang="de-AT" dirty="0" smtClean="0"/>
              <a:t>Dritte Ebene</a:t>
            </a:r>
          </a:p>
          <a:p>
            <a:pPr lvl="3"/>
            <a:r>
              <a:rPr lang="de-AT" dirty="0" smtClean="0"/>
              <a:t>Vierte Ebene</a:t>
            </a:r>
          </a:p>
          <a:p>
            <a:pPr lvl="4"/>
            <a:r>
              <a:rPr lang="de-AT" dirty="0" smtClean="0"/>
              <a:t>Fünfte Ebene</a:t>
            </a:r>
            <a:endParaRPr lang="de-DE" dirty="0"/>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smtClean="0"/>
              <a:t>Mastertitelformat bearbeiten</a:t>
            </a:r>
            <a:endParaRPr lang="de-DE"/>
          </a:p>
        </p:txBody>
      </p:sp>
      <p:sp>
        <p:nvSpPr>
          <p:cNvPr id="3" name="Inhaltsplatzhalter 2"/>
          <p:cNvSpPr>
            <a:spLocks noGrp="1"/>
          </p:cNvSpPr>
          <p:nvPr>
            <p:ph sz="half" idx="1"/>
          </p:nvPr>
        </p:nvSpPr>
        <p:spPr>
          <a:xfrm>
            <a:off x="685800" y="1600200"/>
            <a:ext cx="3810000" cy="4525963"/>
          </a:xfrm>
        </p:spPr>
        <p:txBody>
          <a:bodyPr/>
          <a:lstStyle>
            <a:lvl1pPr>
              <a:defRPr sz="2800"/>
            </a:lvl1pPr>
            <a:lvl2pPr>
              <a:defRPr sz="2400"/>
            </a:lvl2pPr>
            <a:lvl3pPr>
              <a:defRPr sz="2000"/>
            </a:lvl3pPr>
            <a:lvl4pPr>
              <a:defRPr sz="1800"/>
            </a:lvl4pPr>
            <a:lvl5pPr>
              <a:defRPr sz="1000"/>
            </a:lvl5pPr>
            <a:lvl6pPr>
              <a:defRPr sz="1800"/>
            </a:lvl6pPr>
            <a:lvl7pPr>
              <a:defRPr sz="1800"/>
            </a:lvl7pPr>
            <a:lvl8pPr>
              <a:defRPr sz="1800"/>
            </a:lvl8pPr>
            <a:lvl9pPr>
              <a:defRPr sz="1800"/>
            </a:lvl9pPr>
          </a:lstStyle>
          <a:p>
            <a:pPr lvl="0"/>
            <a:r>
              <a:rPr lang="de-AT" dirty="0" smtClean="0"/>
              <a:t>Mastertextformat bearbeiten</a:t>
            </a:r>
          </a:p>
          <a:p>
            <a:pPr lvl="1"/>
            <a:r>
              <a:rPr lang="de-AT" dirty="0" smtClean="0"/>
              <a:t>Zweite Ebene</a:t>
            </a:r>
          </a:p>
          <a:p>
            <a:pPr lvl="2"/>
            <a:r>
              <a:rPr lang="de-AT" dirty="0" smtClean="0"/>
              <a:t>Dritte Ebene</a:t>
            </a:r>
          </a:p>
          <a:p>
            <a:pPr lvl="3"/>
            <a:r>
              <a:rPr lang="de-AT" dirty="0" smtClean="0"/>
              <a:t>Vierte Ebene</a:t>
            </a:r>
          </a:p>
          <a:p>
            <a:pPr lvl="4"/>
            <a:r>
              <a:rPr lang="de-AT" dirty="0" smtClean="0"/>
              <a:t>Fünfte Ebene</a:t>
            </a:r>
            <a:endParaRPr lang="de-DE" dirty="0"/>
          </a:p>
        </p:txBody>
      </p:sp>
      <p:sp>
        <p:nvSpPr>
          <p:cNvPr id="4" name="Inhaltsplatzhalter 3"/>
          <p:cNvSpPr>
            <a:spLocks noGrp="1"/>
          </p:cNvSpPr>
          <p:nvPr>
            <p:ph sz="half" idx="2"/>
          </p:nvPr>
        </p:nvSpPr>
        <p:spPr>
          <a:xfrm>
            <a:off x="4648200" y="1600200"/>
            <a:ext cx="3810000" cy="4525963"/>
          </a:xfrm>
        </p:spPr>
        <p:txBody>
          <a:bodyPr/>
          <a:lstStyle>
            <a:lvl1pPr>
              <a:defRPr sz="2800"/>
            </a:lvl1pPr>
            <a:lvl2pPr>
              <a:defRPr sz="2400"/>
            </a:lvl2pPr>
            <a:lvl3pPr>
              <a:defRPr sz="2000"/>
            </a:lvl3pPr>
            <a:lvl4pPr>
              <a:defRPr sz="1800"/>
            </a:lvl4pPr>
            <a:lvl5pPr>
              <a:defRPr sz="1000"/>
            </a:lvl5pPr>
            <a:lvl6pPr>
              <a:defRPr sz="1800"/>
            </a:lvl6pPr>
            <a:lvl7pPr>
              <a:defRPr sz="1800"/>
            </a:lvl7pPr>
            <a:lvl8pPr>
              <a:defRPr sz="1800"/>
            </a:lvl8pPr>
            <a:lvl9pPr>
              <a:defRPr sz="1800"/>
            </a:lvl9pPr>
          </a:lstStyle>
          <a:p>
            <a:pPr lvl="0"/>
            <a:r>
              <a:rPr lang="de-AT" dirty="0" smtClean="0"/>
              <a:t>Mastertextformat bearbeiten</a:t>
            </a:r>
          </a:p>
          <a:p>
            <a:pPr lvl="1"/>
            <a:r>
              <a:rPr lang="de-AT" dirty="0" smtClean="0"/>
              <a:t>Zweite Ebene</a:t>
            </a:r>
          </a:p>
          <a:p>
            <a:pPr lvl="2"/>
            <a:r>
              <a:rPr lang="de-AT" dirty="0" smtClean="0"/>
              <a:t>Dritte Ebene</a:t>
            </a:r>
          </a:p>
          <a:p>
            <a:pPr lvl="3"/>
            <a:r>
              <a:rPr lang="de-AT" dirty="0" smtClean="0"/>
              <a:t>Vierte Ebene</a:t>
            </a:r>
          </a:p>
          <a:p>
            <a:pPr lvl="4"/>
            <a:r>
              <a:rPr lang="de-AT" dirty="0" smtClean="0"/>
              <a:t>Fünfte Ebene</a:t>
            </a:r>
            <a:endParaRPr lang="de-DE" dirty="0"/>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Obj" preserve="1">
  <p:cSld name="Zwei Inhalte_UE_2Z">
    <p:spTree>
      <p:nvGrpSpPr>
        <p:cNvPr id="1" name=""/>
        <p:cNvGrpSpPr/>
        <p:nvPr/>
      </p:nvGrpSpPr>
      <p:grpSpPr>
        <a:xfrm>
          <a:off x="0" y="0"/>
          <a:ext cx="0" cy="0"/>
          <a:chOff x="0" y="0"/>
          <a:chExt cx="0" cy="0"/>
        </a:xfrm>
      </p:grpSpPr>
      <p:sp>
        <p:nvSpPr>
          <p:cNvPr id="2" name="Titel 1"/>
          <p:cNvSpPr>
            <a:spLocks noGrp="1"/>
          </p:cNvSpPr>
          <p:nvPr>
            <p:ph type="title"/>
          </p:nvPr>
        </p:nvSpPr>
        <p:spPr>
          <a:xfrm>
            <a:off x="609600" y="685800"/>
            <a:ext cx="7924800" cy="990600"/>
          </a:xfrm>
        </p:spPr>
        <p:txBody>
          <a:bodyPr/>
          <a:lstStyle/>
          <a:p>
            <a:r>
              <a:rPr lang="de-AT" dirty="0" smtClean="0"/>
              <a:t>Mastertitelformat bearbeiten</a:t>
            </a:r>
            <a:endParaRPr lang="de-DE" dirty="0"/>
          </a:p>
        </p:txBody>
      </p:sp>
      <p:sp>
        <p:nvSpPr>
          <p:cNvPr id="3" name="Inhaltsplatzhalter 2"/>
          <p:cNvSpPr>
            <a:spLocks noGrp="1"/>
          </p:cNvSpPr>
          <p:nvPr>
            <p:ph sz="half" idx="1"/>
          </p:nvPr>
        </p:nvSpPr>
        <p:spPr>
          <a:xfrm>
            <a:off x="685800" y="1828800"/>
            <a:ext cx="3810000" cy="4525963"/>
          </a:xfrm>
        </p:spPr>
        <p:txBody>
          <a:bodyPr/>
          <a:lstStyle>
            <a:lvl1pPr>
              <a:defRPr sz="2800"/>
            </a:lvl1pPr>
            <a:lvl2pPr>
              <a:defRPr sz="2400"/>
            </a:lvl2pPr>
            <a:lvl3pPr>
              <a:defRPr sz="2000"/>
            </a:lvl3pPr>
            <a:lvl4pPr>
              <a:defRPr sz="1800"/>
            </a:lvl4pPr>
            <a:lvl5pPr>
              <a:defRPr sz="1000"/>
            </a:lvl5pPr>
            <a:lvl6pPr>
              <a:defRPr sz="1800"/>
            </a:lvl6pPr>
            <a:lvl7pPr>
              <a:defRPr sz="1800"/>
            </a:lvl7pPr>
            <a:lvl8pPr>
              <a:defRPr sz="1800"/>
            </a:lvl8pPr>
            <a:lvl9pPr>
              <a:defRPr sz="1800"/>
            </a:lvl9pPr>
          </a:lstStyle>
          <a:p>
            <a:pPr lvl="0"/>
            <a:r>
              <a:rPr lang="de-AT" dirty="0" smtClean="0"/>
              <a:t>Mastertextformat bearbeiten</a:t>
            </a:r>
          </a:p>
          <a:p>
            <a:pPr lvl="1"/>
            <a:r>
              <a:rPr lang="de-AT" dirty="0" smtClean="0"/>
              <a:t>Zweite Ebene</a:t>
            </a:r>
          </a:p>
          <a:p>
            <a:pPr lvl="2"/>
            <a:r>
              <a:rPr lang="de-AT" dirty="0" smtClean="0"/>
              <a:t>Dritte Ebene</a:t>
            </a:r>
          </a:p>
          <a:p>
            <a:pPr lvl="3"/>
            <a:r>
              <a:rPr lang="de-AT" dirty="0" smtClean="0"/>
              <a:t>Vierte Ebene</a:t>
            </a:r>
          </a:p>
          <a:p>
            <a:pPr lvl="4"/>
            <a:r>
              <a:rPr lang="de-AT" dirty="0" smtClean="0"/>
              <a:t>Fünfte Ebene</a:t>
            </a:r>
            <a:endParaRPr lang="de-DE" dirty="0"/>
          </a:p>
        </p:txBody>
      </p:sp>
      <p:sp>
        <p:nvSpPr>
          <p:cNvPr id="4" name="Inhaltsplatzhalter 3"/>
          <p:cNvSpPr>
            <a:spLocks noGrp="1"/>
          </p:cNvSpPr>
          <p:nvPr>
            <p:ph sz="half" idx="2"/>
          </p:nvPr>
        </p:nvSpPr>
        <p:spPr>
          <a:xfrm>
            <a:off x="4648200" y="1828800"/>
            <a:ext cx="3810000" cy="4525963"/>
          </a:xfrm>
        </p:spPr>
        <p:txBody>
          <a:bodyPr/>
          <a:lstStyle>
            <a:lvl1pPr>
              <a:defRPr sz="2800"/>
            </a:lvl1pPr>
            <a:lvl2pPr>
              <a:defRPr sz="2400"/>
            </a:lvl2pPr>
            <a:lvl3pPr>
              <a:defRPr sz="2000"/>
            </a:lvl3pPr>
            <a:lvl4pPr>
              <a:defRPr sz="1800"/>
            </a:lvl4pPr>
            <a:lvl5pPr>
              <a:defRPr sz="1000"/>
            </a:lvl5pPr>
            <a:lvl6pPr>
              <a:defRPr sz="1800"/>
            </a:lvl6pPr>
            <a:lvl7pPr>
              <a:defRPr sz="1800"/>
            </a:lvl7pPr>
            <a:lvl8pPr>
              <a:defRPr sz="1800"/>
            </a:lvl8pPr>
            <a:lvl9pPr>
              <a:defRPr sz="1800"/>
            </a:lvl9pPr>
          </a:lstStyle>
          <a:p>
            <a:pPr lvl="0"/>
            <a:r>
              <a:rPr lang="de-AT" dirty="0" smtClean="0"/>
              <a:t>Mastertextformat bearbeiten</a:t>
            </a:r>
          </a:p>
          <a:p>
            <a:pPr lvl="1"/>
            <a:r>
              <a:rPr lang="de-AT" dirty="0" smtClean="0"/>
              <a:t>Zweite Ebene</a:t>
            </a:r>
          </a:p>
          <a:p>
            <a:pPr lvl="2"/>
            <a:r>
              <a:rPr lang="de-AT" dirty="0" smtClean="0"/>
              <a:t>Dritte Ebene</a:t>
            </a:r>
          </a:p>
          <a:p>
            <a:pPr lvl="3"/>
            <a:r>
              <a:rPr lang="de-AT" dirty="0" smtClean="0"/>
              <a:t>Vierte Ebene</a:t>
            </a:r>
          </a:p>
          <a:p>
            <a:pPr lvl="4"/>
            <a:r>
              <a:rPr lang="de-AT" dirty="0" smtClean="0"/>
              <a:t>Fünfte Ebene</a:t>
            </a:r>
            <a:endParaRPr lang="de-DE" dirty="0"/>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AT" smtClean="0"/>
              <a:t>Mastertitelformat bearbeiten</a:t>
            </a:r>
            <a:endParaRPr lang="de-DE"/>
          </a:p>
        </p:txBody>
      </p:sp>
      <p:sp>
        <p:nvSpPr>
          <p:cNvPr id="3" name="Textplatzhalter 2"/>
          <p:cNvSpPr>
            <a:spLocks noGrp="1"/>
          </p:cNvSpPr>
          <p:nvPr>
            <p:ph type="body" idx="1"/>
          </p:nvPr>
        </p:nvSpPr>
        <p:spPr>
          <a:xfrm>
            <a:off x="685800" y="1535113"/>
            <a:ext cx="3811588" cy="674687"/>
          </a:xfrm>
        </p:spPr>
        <p:txBody>
          <a:bodyPr anchor="ct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AT" dirty="0" smtClean="0"/>
              <a:t>Mastertextformat bearbeiten</a:t>
            </a:r>
          </a:p>
        </p:txBody>
      </p:sp>
      <p:sp>
        <p:nvSpPr>
          <p:cNvPr id="4" name="Inhaltsplatzhalter 3"/>
          <p:cNvSpPr>
            <a:spLocks noGrp="1"/>
          </p:cNvSpPr>
          <p:nvPr>
            <p:ph sz="half" idx="2"/>
          </p:nvPr>
        </p:nvSpPr>
        <p:spPr>
          <a:xfrm>
            <a:off x="685800" y="2285999"/>
            <a:ext cx="3811588" cy="388620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AT" dirty="0" smtClean="0"/>
              <a:t>Mastertextformat bearbeiten</a:t>
            </a:r>
          </a:p>
          <a:p>
            <a:pPr lvl="1"/>
            <a:r>
              <a:rPr lang="de-AT" dirty="0" smtClean="0"/>
              <a:t>Zweite Ebene</a:t>
            </a:r>
          </a:p>
          <a:p>
            <a:pPr lvl="2"/>
            <a:r>
              <a:rPr lang="de-AT" dirty="0" smtClean="0"/>
              <a:t>Dritte Ebene</a:t>
            </a:r>
          </a:p>
          <a:p>
            <a:pPr lvl="3"/>
            <a:r>
              <a:rPr lang="de-AT" dirty="0" smtClean="0"/>
              <a:t>Vierte Ebene</a:t>
            </a:r>
          </a:p>
          <a:p>
            <a:pPr lvl="4"/>
            <a:r>
              <a:rPr lang="de-AT" dirty="0" smtClean="0"/>
              <a:t>Fünfte Ebene</a:t>
            </a:r>
            <a:endParaRPr lang="de-DE" dirty="0"/>
          </a:p>
        </p:txBody>
      </p:sp>
      <p:sp>
        <p:nvSpPr>
          <p:cNvPr id="5" name="Textplatzhalter 4"/>
          <p:cNvSpPr>
            <a:spLocks noGrp="1"/>
          </p:cNvSpPr>
          <p:nvPr>
            <p:ph type="body" sz="quarter" idx="3"/>
          </p:nvPr>
        </p:nvSpPr>
        <p:spPr>
          <a:xfrm>
            <a:off x="4645025" y="1535112"/>
            <a:ext cx="3813175" cy="674687"/>
          </a:xfrm>
        </p:spPr>
        <p:txBody>
          <a:bodyPr anchor="ct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AT" dirty="0" smtClean="0"/>
              <a:t>Mastertextformat bearbeiten</a:t>
            </a:r>
          </a:p>
        </p:txBody>
      </p:sp>
      <p:sp>
        <p:nvSpPr>
          <p:cNvPr id="6" name="Inhaltsplatzhalter 5"/>
          <p:cNvSpPr>
            <a:spLocks noGrp="1"/>
          </p:cNvSpPr>
          <p:nvPr>
            <p:ph sz="quarter" idx="4"/>
          </p:nvPr>
        </p:nvSpPr>
        <p:spPr>
          <a:xfrm>
            <a:off x="4645025" y="2285999"/>
            <a:ext cx="3813175" cy="388620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AT" dirty="0" smtClean="0"/>
              <a:t>Mastertextformat bearbeiten</a:t>
            </a:r>
          </a:p>
          <a:p>
            <a:pPr lvl="1"/>
            <a:r>
              <a:rPr lang="de-AT" dirty="0" smtClean="0"/>
              <a:t>Zweite Ebene</a:t>
            </a:r>
          </a:p>
          <a:p>
            <a:pPr lvl="2"/>
            <a:r>
              <a:rPr lang="de-AT" dirty="0" smtClean="0"/>
              <a:t>Dritte Ebene</a:t>
            </a:r>
          </a:p>
          <a:p>
            <a:pPr lvl="3"/>
            <a:r>
              <a:rPr lang="de-AT" dirty="0" smtClean="0"/>
              <a:t>Vierte Ebene</a:t>
            </a:r>
          </a:p>
          <a:p>
            <a:pPr lvl="4"/>
            <a:r>
              <a:rPr lang="de-AT" dirty="0" smtClean="0"/>
              <a:t>Fünfte Ebene</a:t>
            </a:r>
            <a:endParaRPr lang="de-DE" dirty="0"/>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Vergleich_ohne_Head">
    <p:spTree>
      <p:nvGrpSpPr>
        <p:cNvPr id="1" name=""/>
        <p:cNvGrpSpPr/>
        <p:nvPr/>
      </p:nvGrpSpPr>
      <p:grpSpPr>
        <a:xfrm>
          <a:off x="0" y="0"/>
          <a:ext cx="0" cy="0"/>
          <a:chOff x="0" y="0"/>
          <a:chExt cx="0" cy="0"/>
        </a:xfrm>
      </p:grpSpPr>
      <p:sp>
        <p:nvSpPr>
          <p:cNvPr id="3" name="Textplatzhalter 2"/>
          <p:cNvSpPr>
            <a:spLocks noGrp="1"/>
          </p:cNvSpPr>
          <p:nvPr>
            <p:ph type="body" idx="1"/>
          </p:nvPr>
        </p:nvSpPr>
        <p:spPr>
          <a:xfrm>
            <a:off x="685800" y="685801"/>
            <a:ext cx="3811588" cy="674687"/>
          </a:xfrm>
        </p:spPr>
        <p:txBody>
          <a:bodyPr anchor="ctr"/>
          <a:lstStyle>
            <a:lvl1pPr marL="0" indent="0">
              <a:buNone/>
              <a:defRPr sz="2400" b="1">
                <a:solidFill>
                  <a:schemeClr val="tx1">
                    <a:lumMod val="50000"/>
                    <a:lumOff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AT" dirty="0" smtClean="0"/>
              <a:t>Mastertextformat bearbeiten</a:t>
            </a:r>
          </a:p>
        </p:txBody>
      </p:sp>
      <p:sp>
        <p:nvSpPr>
          <p:cNvPr id="4" name="Inhaltsplatzhalter 3"/>
          <p:cNvSpPr>
            <a:spLocks noGrp="1"/>
          </p:cNvSpPr>
          <p:nvPr>
            <p:ph sz="half" idx="2"/>
          </p:nvPr>
        </p:nvSpPr>
        <p:spPr>
          <a:xfrm>
            <a:off x="685800" y="1436687"/>
            <a:ext cx="3811588" cy="388620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AT" dirty="0" smtClean="0"/>
              <a:t>Mastertextformat bearbeiten</a:t>
            </a:r>
          </a:p>
          <a:p>
            <a:pPr lvl="1"/>
            <a:r>
              <a:rPr lang="de-AT" dirty="0" smtClean="0"/>
              <a:t>Zweite Ebene</a:t>
            </a:r>
          </a:p>
          <a:p>
            <a:pPr lvl="2"/>
            <a:r>
              <a:rPr lang="de-AT" dirty="0" smtClean="0"/>
              <a:t>Dritte Ebene</a:t>
            </a:r>
          </a:p>
          <a:p>
            <a:pPr lvl="3"/>
            <a:r>
              <a:rPr lang="de-AT" dirty="0" smtClean="0"/>
              <a:t>Vierte Ebene</a:t>
            </a:r>
          </a:p>
          <a:p>
            <a:pPr lvl="4"/>
            <a:r>
              <a:rPr lang="de-AT" dirty="0" smtClean="0"/>
              <a:t>Fünfte Ebene</a:t>
            </a:r>
            <a:endParaRPr lang="de-DE" dirty="0"/>
          </a:p>
        </p:txBody>
      </p:sp>
      <p:sp>
        <p:nvSpPr>
          <p:cNvPr id="5" name="Textplatzhalter 4"/>
          <p:cNvSpPr>
            <a:spLocks noGrp="1"/>
          </p:cNvSpPr>
          <p:nvPr>
            <p:ph type="body" sz="quarter" idx="3"/>
          </p:nvPr>
        </p:nvSpPr>
        <p:spPr>
          <a:xfrm>
            <a:off x="4645025" y="685800"/>
            <a:ext cx="3813175" cy="674687"/>
          </a:xfrm>
        </p:spPr>
        <p:txBody>
          <a:bodyPr anchor="ctr"/>
          <a:lstStyle>
            <a:lvl1pPr marL="0" indent="0">
              <a:buNone/>
              <a:defRPr sz="2400" b="1">
                <a:solidFill>
                  <a:srgbClr val="7F7F7F"/>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AT" dirty="0" smtClean="0"/>
              <a:t>Mastertextformat bearbeiten</a:t>
            </a:r>
          </a:p>
        </p:txBody>
      </p:sp>
      <p:sp>
        <p:nvSpPr>
          <p:cNvPr id="6" name="Inhaltsplatzhalter 5"/>
          <p:cNvSpPr>
            <a:spLocks noGrp="1"/>
          </p:cNvSpPr>
          <p:nvPr>
            <p:ph sz="quarter" idx="4"/>
          </p:nvPr>
        </p:nvSpPr>
        <p:spPr>
          <a:xfrm>
            <a:off x="4645025" y="1436687"/>
            <a:ext cx="3813175" cy="388620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AT" dirty="0" smtClean="0"/>
              <a:t>Mastertextformat bearbeiten</a:t>
            </a:r>
          </a:p>
          <a:p>
            <a:pPr lvl="1"/>
            <a:r>
              <a:rPr lang="de-AT" dirty="0" smtClean="0"/>
              <a:t>Zweite Ebene</a:t>
            </a:r>
          </a:p>
          <a:p>
            <a:pPr lvl="2"/>
            <a:r>
              <a:rPr lang="de-AT" dirty="0" smtClean="0"/>
              <a:t>Dritte Ebene</a:t>
            </a:r>
          </a:p>
          <a:p>
            <a:pPr lvl="3"/>
            <a:r>
              <a:rPr lang="de-AT" dirty="0" smtClean="0"/>
              <a:t>Vierte Ebene</a:t>
            </a:r>
          </a:p>
          <a:p>
            <a:pPr lvl="4"/>
            <a:r>
              <a:rPr lang="de-AT" dirty="0" smtClean="0"/>
              <a:t>Fünfte Ebene</a:t>
            </a:r>
            <a:endParaRPr lang="de-DE" dirty="0"/>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Vergleich_Untert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AT" smtClean="0"/>
              <a:t>Mastertitelformat bearbeiten</a:t>
            </a:r>
            <a:endParaRPr lang="de-DE"/>
          </a:p>
        </p:txBody>
      </p:sp>
      <p:sp>
        <p:nvSpPr>
          <p:cNvPr id="3" name="Textplatzhalter 2"/>
          <p:cNvSpPr>
            <a:spLocks noGrp="1"/>
          </p:cNvSpPr>
          <p:nvPr>
            <p:ph type="body" idx="1"/>
          </p:nvPr>
        </p:nvSpPr>
        <p:spPr>
          <a:xfrm>
            <a:off x="685800" y="1535113"/>
            <a:ext cx="3811588" cy="674687"/>
          </a:xfrm>
        </p:spPr>
        <p:txBody>
          <a:bodyPr anchor="ct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AT" dirty="0" smtClean="0"/>
              <a:t>Mastertextformat bearbeiten</a:t>
            </a:r>
          </a:p>
        </p:txBody>
      </p:sp>
      <p:sp>
        <p:nvSpPr>
          <p:cNvPr id="4" name="Inhaltsplatzhalter 3"/>
          <p:cNvSpPr>
            <a:spLocks noGrp="1"/>
          </p:cNvSpPr>
          <p:nvPr>
            <p:ph sz="half" idx="2"/>
          </p:nvPr>
        </p:nvSpPr>
        <p:spPr>
          <a:xfrm>
            <a:off x="685800" y="2285999"/>
            <a:ext cx="3811588" cy="350520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AT" dirty="0" smtClean="0"/>
              <a:t>Mastertextformat bearbeiten</a:t>
            </a:r>
          </a:p>
          <a:p>
            <a:pPr lvl="1"/>
            <a:r>
              <a:rPr lang="de-AT" dirty="0" smtClean="0"/>
              <a:t>Zweite Ebene</a:t>
            </a:r>
          </a:p>
          <a:p>
            <a:pPr lvl="2"/>
            <a:r>
              <a:rPr lang="de-AT" dirty="0" smtClean="0"/>
              <a:t>Dritte Ebene</a:t>
            </a:r>
          </a:p>
          <a:p>
            <a:pPr lvl="3"/>
            <a:r>
              <a:rPr lang="de-AT" dirty="0" smtClean="0"/>
              <a:t>Vierte Ebene</a:t>
            </a:r>
          </a:p>
          <a:p>
            <a:pPr lvl="4"/>
            <a:r>
              <a:rPr lang="de-AT" dirty="0" smtClean="0"/>
              <a:t>Fünfte Ebene</a:t>
            </a:r>
            <a:endParaRPr lang="de-DE" dirty="0"/>
          </a:p>
        </p:txBody>
      </p:sp>
      <p:sp>
        <p:nvSpPr>
          <p:cNvPr id="5" name="Textplatzhalter 4"/>
          <p:cNvSpPr>
            <a:spLocks noGrp="1"/>
          </p:cNvSpPr>
          <p:nvPr>
            <p:ph type="body" sz="quarter" idx="3"/>
          </p:nvPr>
        </p:nvSpPr>
        <p:spPr>
          <a:xfrm>
            <a:off x="4645025" y="1535112"/>
            <a:ext cx="3813175" cy="674687"/>
          </a:xfrm>
        </p:spPr>
        <p:txBody>
          <a:bodyPr anchor="ct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AT" dirty="0" smtClean="0"/>
              <a:t>Mastertextformat bearbeiten</a:t>
            </a:r>
          </a:p>
        </p:txBody>
      </p:sp>
      <p:sp>
        <p:nvSpPr>
          <p:cNvPr id="6" name="Inhaltsplatzhalter 5"/>
          <p:cNvSpPr>
            <a:spLocks noGrp="1"/>
          </p:cNvSpPr>
          <p:nvPr>
            <p:ph sz="quarter" idx="4"/>
          </p:nvPr>
        </p:nvSpPr>
        <p:spPr>
          <a:xfrm>
            <a:off x="4645025" y="2285999"/>
            <a:ext cx="3813175" cy="350520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AT" dirty="0" smtClean="0"/>
              <a:t>Mastertextformat bearbeiten</a:t>
            </a:r>
          </a:p>
          <a:p>
            <a:pPr lvl="1"/>
            <a:r>
              <a:rPr lang="de-AT" dirty="0" smtClean="0"/>
              <a:t>Zweite Ebene</a:t>
            </a:r>
          </a:p>
          <a:p>
            <a:pPr lvl="2"/>
            <a:r>
              <a:rPr lang="de-AT" dirty="0" smtClean="0"/>
              <a:t>Dritte Ebene</a:t>
            </a:r>
          </a:p>
          <a:p>
            <a:pPr lvl="3"/>
            <a:r>
              <a:rPr lang="de-AT" dirty="0" smtClean="0"/>
              <a:t>Vierte Ebene</a:t>
            </a:r>
          </a:p>
          <a:p>
            <a:pPr lvl="4"/>
            <a:r>
              <a:rPr lang="de-AT" dirty="0" smtClean="0"/>
              <a:t>Fünfte Ebene</a:t>
            </a:r>
            <a:endParaRPr lang="de-DE" dirty="0"/>
          </a:p>
        </p:txBody>
      </p:sp>
      <p:sp>
        <p:nvSpPr>
          <p:cNvPr id="7" name="Inhaltsplatzhalter 3"/>
          <p:cNvSpPr>
            <a:spLocks noGrp="1"/>
          </p:cNvSpPr>
          <p:nvPr>
            <p:ph sz="half" idx="10"/>
          </p:nvPr>
        </p:nvSpPr>
        <p:spPr>
          <a:xfrm>
            <a:off x="685800" y="5791200"/>
            <a:ext cx="7772400" cy="457200"/>
          </a:xfrm>
        </p:spPr>
        <p:txBody>
          <a:bodyPr anchor="ctr">
            <a:normAutofit/>
          </a:bodyPr>
          <a:lstStyle>
            <a:lvl1pPr>
              <a:defRPr sz="1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AT" dirty="0" smtClean="0"/>
              <a:t>Mastertextformat bearbeiten</a:t>
            </a: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Vergleich_UE_2Z">
    <p:spTree>
      <p:nvGrpSpPr>
        <p:cNvPr id="1" name=""/>
        <p:cNvGrpSpPr/>
        <p:nvPr/>
      </p:nvGrpSpPr>
      <p:grpSpPr>
        <a:xfrm>
          <a:off x="0" y="0"/>
          <a:ext cx="0" cy="0"/>
          <a:chOff x="0" y="0"/>
          <a:chExt cx="0" cy="0"/>
        </a:xfrm>
      </p:grpSpPr>
      <p:sp>
        <p:nvSpPr>
          <p:cNvPr id="2" name="Titel 1"/>
          <p:cNvSpPr>
            <a:spLocks noGrp="1"/>
          </p:cNvSpPr>
          <p:nvPr>
            <p:ph type="title"/>
          </p:nvPr>
        </p:nvSpPr>
        <p:spPr>
          <a:xfrm>
            <a:off x="609600" y="685800"/>
            <a:ext cx="7924800" cy="990600"/>
          </a:xfrm>
        </p:spPr>
        <p:txBody>
          <a:bodyPr/>
          <a:lstStyle>
            <a:lvl1pPr>
              <a:defRPr/>
            </a:lvl1pPr>
          </a:lstStyle>
          <a:p>
            <a:r>
              <a:rPr lang="de-AT" dirty="0" smtClean="0"/>
              <a:t>Mastertitelformat bearbeiten</a:t>
            </a:r>
            <a:endParaRPr lang="de-DE" dirty="0"/>
          </a:p>
        </p:txBody>
      </p:sp>
      <p:sp>
        <p:nvSpPr>
          <p:cNvPr id="3" name="Textplatzhalter 2"/>
          <p:cNvSpPr>
            <a:spLocks noGrp="1"/>
          </p:cNvSpPr>
          <p:nvPr>
            <p:ph type="body" idx="1"/>
          </p:nvPr>
        </p:nvSpPr>
        <p:spPr>
          <a:xfrm>
            <a:off x="685800" y="1828801"/>
            <a:ext cx="3811588" cy="674687"/>
          </a:xfrm>
        </p:spPr>
        <p:txBody>
          <a:bodyPr anchor="ct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AT" dirty="0" smtClean="0"/>
              <a:t>Mastertextformat bearbeiten</a:t>
            </a:r>
          </a:p>
        </p:txBody>
      </p:sp>
      <p:sp>
        <p:nvSpPr>
          <p:cNvPr id="4" name="Inhaltsplatzhalter 3"/>
          <p:cNvSpPr>
            <a:spLocks noGrp="1"/>
          </p:cNvSpPr>
          <p:nvPr>
            <p:ph sz="half" idx="2"/>
          </p:nvPr>
        </p:nvSpPr>
        <p:spPr>
          <a:xfrm>
            <a:off x="685800" y="2579687"/>
            <a:ext cx="3811588" cy="38401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AT" dirty="0" smtClean="0"/>
              <a:t>Mastertextformat bearbeiten</a:t>
            </a:r>
          </a:p>
          <a:p>
            <a:pPr lvl="1"/>
            <a:r>
              <a:rPr lang="de-AT" dirty="0" smtClean="0"/>
              <a:t>Zweite Ebene</a:t>
            </a:r>
          </a:p>
          <a:p>
            <a:pPr lvl="2"/>
            <a:r>
              <a:rPr lang="de-AT" dirty="0" smtClean="0"/>
              <a:t>Dritte Ebene</a:t>
            </a:r>
          </a:p>
          <a:p>
            <a:pPr lvl="3"/>
            <a:r>
              <a:rPr lang="de-AT" dirty="0" smtClean="0"/>
              <a:t>Vierte Ebene</a:t>
            </a:r>
          </a:p>
          <a:p>
            <a:pPr lvl="4"/>
            <a:r>
              <a:rPr lang="de-AT" dirty="0" smtClean="0"/>
              <a:t>Fünfte Ebene</a:t>
            </a:r>
            <a:endParaRPr lang="de-DE" dirty="0"/>
          </a:p>
        </p:txBody>
      </p:sp>
      <p:sp>
        <p:nvSpPr>
          <p:cNvPr id="5" name="Textplatzhalter 4"/>
          <p:cNvSpPr>
            <a:spLocks noGrp="1"/>
          </p:cNvSpPr>
          <p:nvPr>
            <p:ph type="body" sz="quarter" idx="3"/>
          </p:nvPr>
        </p:nvSpPr>
        <p:spPr>
          <a:xfrm>
            <a:off x="4645025" y="1828800"/>
            <a:ext cx="3813175" cy="674687"/>
          </a:xfrm>
        </p:spPr>
        <p:txBody>
          <a:bodyPr anchor="ct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AT" dirty="0" smtClean="0"/>
              <a:t>Mastertextformat bearbeiten</a:t>
            </a:r>
          </a:p>
        </p:txBody>
      </p:sp>
      <p:sp>
        <p:nvSpPr>
          <p:cNvPr id="6" name="Inhaltsplatzhalter 5"/>
          <p:cNvSpPr>
            <a:spLocks noGrp="1"/>
          </p:cNvSpPr>
          <p:nvPr>
            <p:ph sz="quarter" idx="4"/>
          </p:nvPr>
        </p:nvSpPr>
        <p:spPr>
          <a:xfrm>
            <a:off x="4645025" y="2579687"/>
            <a:ext cx="3813175" cy="384016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AT" dirty="0" smtClean="0"/>
              <a:t>Mastertextformat bearbeiten</a:t>
            </a:r>
          </a:p>
          <a:p>
            <a:pPr lvl="1"/>
            <a:r>
              <a:rPr lang="de-AT" dirty="0" smtClean="0"/>
              <a:t>Zweite Ebene</a:t>
            </a:r>
          </a:p>
          <a:p>
            <a:pPr lvl="2"/>
            <a:r>
              <a:rPr lang="de-AT" dirty="0" smtClean="0"/>
              <a:t>Dritte Ebene</a:t>
            </a:r>
          </a:p>
          <a:p>
            <a:pPr lvl="3"/>
            <a:r>
              <a:rPr lang="de-AT" dirty="0" smtClean="0"/>
              <a:t>Vierte Ebene</a:t>
            </a:r>
          </a:p>
          <a:p>
            <a:pPr lvl="4"/>
            <a:r>
              <a:rPr lang="de-AT" dirty="0" smtClean="0"/>
              <a:t>Fünfte Ebene</a:t>
            </a:r>
            <a:endParaRPr lang="de-DE"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el_Eb1_2zlg">
    <p:spTree>
      <p:nvGrpSpPr>
        <p:cNvPr id="1" name=""/>
        <p:cNvGrpSpPr/>
        <p:nvPr/>
      </p:nvGrpSpPr>
      <p:grpSpPr>
        <a:xfrm>
          <a:off x="0" y="0"/>
          <a:ext cx="0" cy="0"/>
          <a:chOff x="0" y="0"/>
          <a:chExt cx="0" cy="0"/>
        </a:xfrm>
      </p:grpSpPr>
      <p:sp>
        <p:nvSpPr>
          <p:cNvPr id="2" name="Titel 1"/>
          <p:cNvSpPr>
            <a:spLocks noGrp="1"/>
          </p:cNvSpPr>
          <p:nvPr>
            <p:ph type="ctrTitle"/>
          </p:nvPr>
        </p:nvSpPr>
        <p:spPr>
          <a:xfrm>
            <a:off x="762000" y="1600200"/>
            <a:ext cx="7620000" cy="1470025"/>
          </a:xfrm>
        </p:spPr>
        <p:txBody>
          <a:bodyPr>
            <a:normAutofit/>
          </a:bodyPr>
          <a:lstStyle>
            <a:lvl1pPr algn="ctr">
              <a:defRPr sz="4400">
                <a:solidFill>
                  <a:schemeClr val="tx1">
                    <a:lumMod val="65000"/>
                    <a:lumOff val="35000"/>
                  </a:schemeClr>
                </a:solidFill>
              </a:defRPr>
            </a:lvl1pPr>
          </a:lstStyle>
          <a:p>
            <a:r>
              <a:rPr lang="de-AT" dirty="0" smtClean="0"/>
              <a:t>Mastertitelformat bearbeiten</a:t>
            </a:r>
            <a:endParaRPr lang="de-DE" dirty="0"/>
          </a:p>
        </p:txBody>
      </p:sp>
      <p:sp>
        <p:nvSpPr>
          <p:cNvPr id="3" name="Untertitel 2"/>
          <p:cNvSpPr>
            <a:spLocks noGrp="1"/>
          </p:cNvSpPr>
          <p:nvPr>
            <p:ph type="subTitle" idx="1"/>
          </p:nvPr>
        </p:nvSpPr>
        <p:spPr>
          <a:xfrm>
            <a:off x="1371600" y="3146425"/>
            <a:ext cx="6400800" cy="2438400"/>
          </a:xfrm>
        </p:spPr>
        <p:txBody>
          <a:bodyPr>
            <a:normAutofit/>
          </a:bodyPr>
          <a:lstStyle>
            <a:lvl1pPr marL="0" indent="0" algn="ctr">
              <a:buNone/>
              <a:defRPr sz="3600">
                <a:solidFill>
                  <a:srgbClr val="7F7F7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AT" dirty="0" smtClean="0"/>
              <a:t>Master-Untertitelformat bearbeiten</a:t>
            </a:r>
            <a:endParaRPr lang="de-DE" dirty="0"/>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smtClean="0"/>
              <a:t>Mastertitelformat bearbeiten</a:t>
            </a:r>
            <a:endParaRPr lang="de-DE"/>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Nur Titel_2zeilg">
    <p:spTree>
      <p:nvGrpSpPr>
        <p:cNvPr id="1" name=""/>
        <p:cNvGrpSpPr/>
        <p:nvPr/>
      </p:nvGrpSpPr>
      <p:grpSpPr>
        <a:xfrm>
          <a:off x="0" y="0"/>
          <a:ext cx="0" cy="0"/>
          <a:chOff x="0" y="0"/>
          <a:chExt cx="0" cy="0"/>
        </a:xfrm>
      </p:grpSpPr>
      <p:sp>
        <p:nvSpPr>
          <p:cNvPr id="2" name="Titel 1"/>
          <p:cNvSpPr>
            <a:spLocks noGrp="1"/>
          </p:cNvSpPr>
          <p:nvPr>
            <p:ph type="title"/>
          </p:nvPr>
        </p:nvSpPr>
        <p:spPr>
          <a:xfrm>
            <a:off x="609600" y="685800"/>
            <a:ext cx="7772400" cy="990600"/>
          </a:xfrm>
        </p:spPr>
        <p:txBody>
          <a:bodyPr/>
          <a:lstStyle/>
          <a:p>
            <a:r>
              <a:rPr lang="de-AT" smtClean="0"/>
              <a:t>Mastertitelformat bearbeiten</a:t>
            </a:r>
            <a:endParaRPr lang="de-DE"/>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itleOnly" preserve="1">
  <p:cSld name="Nur Titel_3zeilg">
    <p:spTree>
      <p:nvGrpSpPr>
        <p:cNvPr id="1" name=""/>
        <p:cNvGrpSpPr/>
        <p:nvPr/>
      </p:nvGrpSpPr>
      <p:grpSpPr>
        <a:xfrm>
          <a:off x="0" y="0"/>
          <a:ext cx="0" cy="0"/>
          <a:chOff x="0" y="0"/>
          <a:chExt cx="0" cy="0"/>
        </a:xfrm>
      </p:grpSpPr>
      <p:sp>
        <p:nvSpPr>
          <p:cNvPr id="2" name="Titel 1"/>
          <p:cNvSpPr>
            <a:spLocks noGrp="1"/>
          </p:cNvSpPr>
          <p:nvPr>
            <p:ph type="title"/>
          </p:nvPr>
        </p:nvSpPr>
        <p:spPr>
          <a:xfrm>
            <a:off x="609600" y="685800"/>
            <a:ext cx="7772400" cy="1295400"/>
          </a:xfrm>
        </p:spPr>
        <p:txBody>
          <a:bodyPr/>
          <a:lstStyle/>
          <a:p>
            <a:r>
              <a:rPr lang="de-AT" dirty="0" smtClean="0"/>
              <a:t>Mastertitelformat bearbeiten</a:t>
            </a:r>
            <a:endParaRPr lang="de-DE" dirty="0"/>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1_OhneHead_Spezial_Abstd_Schrift_grey">
    <p:spTree>
      <p:nvGrpSpPr>
        <p:cNvPr id="1" name=""/>
        <p:cNvGrpSpPr/>
        <p:nvPr/>
      </p:nvGrpSpPr>
      <p:grpSpPr>
        <a:xfrm>
          <a:off x="0" y="0"/>
          <a:ext cx="0" cy="0"/>
          <a:chOff x="0" y="0"/>
          <a:chExt cx="0" cy="0"/>
        </a:xfrm>
      </p:grpSpPr>
      <p:sp>
        <p:nvSpPr>
          <p:cNvPr id="3" name="Inhaltsplatzhalter 2"/>
          <p:cNvSpPr>
            <a:spLocks noGrp="1"/>
          </p:cNvSpPr>
          <p:nvPr>
            <p:ph idx="1"/>
          </p:nvPr>
        </p:nvSpPr>
        <p:spPr>
          <a:xfrm>
            <a:off x="844679" y="858856"/>
            <a:ext cx="7461121" cy="4856144"/>
          </a:xfrm>
        </p:spPr>
        <p:txBody>
          <a:bodyPr>
            <a:normAutofit/>
          </a:bodyPr>
          <a:lstStyle>
            <a:lvl1pPr marL="0" indent="0">
              <a:buFontTx/>
              <a:buNone/>
              <a:defRPr sz="2800" b="1">
                <a:solidFill>
                  <a:srgbClr val="404040"/>
                </a:solidFill>
              </a:defRPr>
            </a:lvl1pPr>
            <a:lvl2pPr>
              <a:buClr>
                <a:schemeClr val="tx1">
                  <a:lumMod val="65000"/>
                  <a:lumOff val="35000"/>
                </a:schemeClr>
              </a:buClr>
              <a:defRPr sz="2800">
                <a:solidFill>
                  <a:srgbClr val="404040"/>
                </a:solidFill>
              </a:defRPr>
            </a:lvl2pPr>
            <a:lvl3pPr>
              <a:buClr>
                <a:schemeClr val="tx1">
                  <a:lumMod val="65000"/>
                  <a:lumOff val="35000"/>
                </a:schemeClr>
              </a:buClr>
              <a:defRPr sz="2800">
                <a:solidFill>
                  <a:srgbClr val="404040"/>
                </a:solidFill>
              </a:defRPr>
            </a:lvl3pPr>
            <a:lvl4pPr>
              <a:buClr>
                <a:schemeClr val="tx1">
                  <a:lumMod val="75000"/>
                  <a:lumOff val="25000"/>
                </a:schemeClr>
              </a:buClr>
              <a:defRPr sz="2800">
                <a:solidFill>
                  <a:srgbClr val="404040"/>
                </a:solidFill>
              </a:defRPr>
            </a:lvl4pPr>
            <a:lvl5pPr>
              <a:defRPr sz="2800">
                <a:solidFill>
                  <a:srgbClr val="404040"/>
                </a:solidFill>
              </a:defRPr>
            </a:lvl5pPr>
          </a:lstStyle>
          <a:p>
            <a:pPr lvl="0"/>
            <a:r>
              <a:rPr lang="de-AT" dirty="0" smtClean="0"/>
              <a:t>Mastertextformat bearbeiten</a:t>
            </a:r>
          </a:p>
          <a:p>
            <a:pPr lvl="1"/>
            <a:r>
              <a:rPr lang="de-AT" dirty="0" smtClean="0"/>
              <a:t>Zweite Ebene</a:t>
            </a:r>
          </a:p>
          <a:p>
            <a:pPr lvl="2"/>
            <a:r>
              <a:rPr lang="de-AT" dirty="0" smtClean="0"/>
              <a:t>Dritte Ebene</a:t>
            </a:r>
          </a:p>
          <a:p>
            <a:pPr lvl="3"/>
            <a:r>
              <a:rPr lang="de-AT" dirty="0" smtClean="0"/>
              <a:t>Vierte Ebene</a:t>
            </a:r>
          </a:p>
          <a:p>
            <a:pPr lvl="4"/>
            <a:r>
              <a:rPr lang="de-AT" dirty="0" smtClean="0"/>
              <a:t>Fünfte Ebene</a:t>
            </a:r>
            <a:endParaRPr lang="de-DE" dirty="0"/>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userDrawn="1">
  <p:cSld name="spezial">
    <p:spTree>
      <p:nvGrpSpPr>
        <p:cNvPr id="1" name=""/>
        <p:cNvGrpSpPr/>
        <p:nvPr/>
      </p:nvGrpSpPr>
      <p:grpSpPr>
        <a:xfrm>
          <a:off x="0" y="0"/>
          <a:ext cx="0" cy="0"/>
          <a:chOff x="0" y="0"/>
          <a:chExt cx="0" cy="0"/>
        </a:xfrm>
      </p:grpSpPr>
      <p:sp>
        <p:nvSpPr>
          <p:cNvPr id="3" name="Inhaltsplatzhalter 2"/>
          <p:cNvSpPr>
            <a:spLocks noGrp="1"/>
          </p:cNvSpPr>
          <p:nvPr>
            <p:ph idx="1"/>
          </p:nvPr>
        </p:nvSpPr>
        <p:spPr>
          <a:xfrm>
            <a:off x="635000" y="685800"/>
            <a:ext cx="7899400" cy="5334275"/>
          </a:xfrm>
        </p:spPr>
        <p:txBody>
          <a:bodyPr/>
          <a:lstStyle>
            <a:lvl1pPr algn="ctr">
              <a:buFontTx/>
              <a:buNone/>
              <a:defRPr sz="3200" b="1">
                <a:solidFill>
                  <a:srgbClr val="7F7F7F"/>
                </a:solidFill>
              </a:defRPr>
            </a:lvl1pPr>
            <a:lvl2pPr marL="0" indent="0">
              <a:spcBef>
                <a:spcPts val="1200"/>
              </a:spcBef>
              <a:spcAft>
                <a:spcPts val="0"/>
              </a:spcAft>
              <a:buFontTx/>
              <a:buNone/>
              <a:defRPr sz="3000" b="1">
                <a:solidFill>
                  <a:srgbClr val="080808"/>
                </a:solidFill>
              </a:defRPr>
            </a:lvl2pPr>
            <a:lvl3pPr indent="0">
              <a:spcBef>
                <a:spcPts val="1200"/>
              </a:spcBef>
              <a:spcAft>
                <a:spcPts val="0"/>
              </a:spcAft>
              <a:buFontTx/>
              <a:buNone/>
              <a:defRPr sz="3000" b="1">
                <a:solidFill>
                  <a:srgbClr val="080808"/>
                </a:solidFill>
              </a:defRPr>
            </a:lvl3pPr>
            <a:lvl4pPr marL="1440000" indent="0">
              <a:spcBef>
                <a:spcPts val="1200"/>
              </a:spcBef>
              <a:spcAft>
                <a:spcPts val="0"/>
              </a:spcAft>
              <a:buFontTx/>
              <a:buNone/>
              <a:defRPr sz="3000" b="1">
                <a:solidFill>
                  <a:srgbClr val="080808"/>
                </a:solidFill>
              </a:defRPr>
            </a:lvl4pPr>
            <a:lvl5pPr marL="2160000" indent="0" algn="l">
              <a:spcBef>
                <a:spcPts val="1200"/>
              </a:spcBef>
              <a:spcAft>
                <a:spcPts val="0"/>
              </a:spcAft>
              <a:buFontTx/>
              <a:buNone/>
              <a:defRPr sz="3000" b="1">
                <a:solidFill>
                  <a:srgbClr val="080808"/>
                </a:solidFill>
              </a:defRPr>
            </a:lvl5pPr>
          </a:lstStyle>
          <a:p>
            <a:pPr lvl="0"/>
            <a:r>
              <a:rPr lang="de-AT" dirty="0" smtClean="0"/>
              <a:t>Mastertextformat bearbeiten</a:t>
            </a:r>
          </a:p>
          <a:p>
            <a:pPr lvl="1"/>
            <a:r>
              <a:rPr lang="de-AT" dirty="0" smtClean="0"/>
              <a:t>Zweite Ebene</a:t>
            </a:r>
          </a:p>
          <a:p>
            <a:pPr lvl="2"/>
            <a:r>
              <a:rPr lang="de-AT" dirty="0" smtClean="0"/>
              <a:t>Dritte Ebene</a:t>
            </a:r>
          </a:p>
          <a:p>
            <a:pPr lvl="3"/>
            <a:r>
              <a:rPr lang="de-AT" dirty="0" smtClean="0"/>
              <a:t>Vierte Ebene</a:t>
            </a:r>
          </a:p>
          <a:p>
            <a:pPr lvl="4"/>
            <a:r>
              <a:rPr lang="de-AT" dirty="0" smtClean="0"/>
              <a:t>Fünfte Ebene</a:t>
            </a:r>
            <a:endParaRPr lang="de-DE" dirty="0"/>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Zitat_groß">
    <p:spTree>
      <p:nvGrpSpPr>
        <p:cNvPr id="1" name=""/>
        <p:cNvGrpSpPr/>
        <p:nvPr/>
      </p:nvGrpSpPr>
      <p:grpSpPr>
        <a:xfrm>
          <a:off x="0" y="0"/>
          <a:ext cx="0" cy="0"/>
          <a:chOff x="0" y="0"/>
          <a:chExt cx="0" cy="0"/>
        </a:xfrm>
      </p:grpSpPr>
      <p:sp>
        <p:nvSpPr>
          <p:cNvPr id="3" name="Inhaltsplatzhalter 2"/>
          <p:cNvSpPr>
            <a:spLocks noGrp="1"/>
          </p:cNvSpPr>
          <p:nvPr>
            <p:ph idx="1"/>
          </p:nvPr>
        </p:nvSpPr>
        <p:spPr>
          <a:xfrm>
            <a:off x="635000" y="685800"/>
            <a:ext cx="7899400" cy="5334275"/>
          </a:xfrm>
        </p:spPr>
        <p:txBody>
          <a:bodyPr/>
          <a:lstStyle>
            <a:lvl1pPr algn="ctr">
              <a:buFontTx/>
              <a:buNone/>
              <a:defRPr sz="3200" b="1">
                <a:solidFill>
                  <a:srgbClr val="7F7F7F"/>
                </a:solidFill>
              </a:defRPr>
            </a:lvl1pPr>
            <a:lvl2pPr marL="0" indent="0">
              <a:spcBef>
                <a:spcPts val="1200"/>
              </a:spcBef>
              <a:spcAft>
                <a:spcPts val="0"/>
              </a:spcAft>
              <a:buFontTx/>
              <a:buNone/>
              <a:defRPr sz="3000" b="1">
                <a:solidFill>
                  <a:srgbClr val="080808"/>
                </a:solidFill>
              </a:defRPr>
            </a:lvl2pPr>
            <a:lvl3pPr indent="0">
              <a:spcBef>
                <a:spcPts val="1200"/>
              </a:spcBef>
              <a:spcAft>
                <a:spcPts val="0"/>
              </a:spcAft>
              <a:buFontTx/>
              <a:buNone/>
              <a:defRPr sz="3000" b="1">
                <a:solidFill>
                  <a:srgbClr val="080808"/>
                </a:solidFill>
              </a:defRPr>
            </a:lvl3pPr>
            <a:lvl4pPr marL="0" indent="0" algn="ctr">
              <a:spcBef>
                <a:spcPts val="1200"/>
              </a:spcBef>
              <a:spcAft>
                <a:spcPts val="0"/>
              </a:spcAft>
              <a:buFontTx/>
              <a:buNone/>
              <a:defRPr sz="2800" b="1">
                <a:solidFill>
                  <a:srgbClr val="000000"/>
                </a:solidFill>
              </a:defRPr>
            </a:lvl4pPr>
            <a:lvl5pPr marL="2160000" indent="0" algn="r">
              <a:spcBef>
                <a:spcPts val="1200"/>
              </a:spcBef>
              <a:spcAft>
                <a:spcPts val="0"/>
              </a:spcAft>
              <a:buFontTx/>
              <a:buNone/>
              <a:defRPr sz="1800" b="0">
                <a:solidFill>
                  <a:srgbClr val="000000"/>
                </a:solidFill>
              </a:defRPr>
            </a:lvl5pPr>
          </a:lstStyle>
          <a:p>
            <a:pPr lvl="0"/>
            <a:r>
              <a:rPr lang="de-AT" dirty="0" smtClean="0"/>
              <a:t>Mastertextformat bearbeiten</a:t>
            </a:r>
          </a:p>
          <a:p>
            <a:pPr lvl="1"/>
            <a:r>
              <a:rPr lang="de-AT" dirty="0" smtClean="0"/>
              <a:t>Zweite Ebene</a:t>
            </a:r>
          </a:p>
          <a:p>
            <a:pPr lvl="2"/>
            <a:r>
              <a:rPr lang="de-AT" dirty="0" smtClean="0"/>
              <a:t>Dritte Ebene</a:t>
            </a:r>
          </a:p>
          <a:p>
            <a:pPr lvl="3"/>
            <a:r>
              <a:rPr lang="de-AT" dirty="0" smtClean="0"/>
              <a:t>Vierte Ebene</a:t>
            </a:r>
          </a:p>
          <a:p>
            <a:pPr lvl="4"/>
            <a:r>
              <a:rPr lang="de-AT" dirty="0" smtClean="0"/>
              <a:t>Fünfte Ebene</a:t>
            </a:r>
            <a:endParaRPr lang="de-DE" dirty="0"/>
          </a:p>
        </p:txBody>
      </p:sp>
    </p:spTree>
    <p:extLst>
      <p:ext uri="{BB962C8B-B14F-4D97-AF65-F5344CB8AC3E}">
        <p14:creationId xmlns:p14="http://schemas.microsoft.com/office/powerpoint/2010/main" val="3493462335"/>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spezial_MiFIDII_Risiko?etc">
    <p:spTree>
      <p:nvGrpSpPr>
        <p:cNvPr id="1" name=""/>
        <p:cNvGrpSpPr/>
        <p:nvPr/>
      </p:nvGrpSpPr>
      <p:grpSpPr>
        <a:xfrm>
          <a:off x="0" y="0"/>
          <a:ext cx="0" cy="0"/>
          <a:chOff x="0" y="0"/>
          <a:chExt cx="0" cy="0"/>
        </a:xfrm>
      </p:grpSpPr>
      <p:sp>
        <p:nvSpPr>
          <p:cNvPr id="3" name="Inhaltsplatzhalter 2"/>
          <p:cNvSpPr>
            <a:spLocks noGrp="1"/>
          </p:cNvSpPr>
          <p:nvPr>
            <p:ph idx="1"/>
          </p:nvPr>
        </p:nvSpPr>
        <p:spPr>
          <a:xfrm>
            <a:off x="635000" y="1524000"/>
            <a:ext cx="7899400" cy="4496075"/>
          </a:xfrm>
        </p:spPr>
        <p:txBody>
          <a:bodyPr/>
          <a:lstStyle>
            <a:lvl1pPr algn="ctr">
              <a:buFontTx/>
              <a:buNone/>
              <a:defRPr sz="5400" b="1">
                <a:solidFill>
                  <a:srgbClr val="7F7F7F"/>
                </a:solidFill>
              </a:defRPr>
            </a:lvl1pPr>
            <a:lvl2pPr marL="0" indent="0">
              <a:spcBef>
                <a:spcPts val="1200"/>
              </a:spcBef>
              <a:spcAft>
                <a:spcPts val="0"/>
              </a:spcAft>
              <a:buFontTx/>
              <a:buNone/>
              <a:defRPr sz="3600" b="1">
                <a:solidFill>
                  <a:schemeClr val="bg1">
                    <a:lumMod val="50000"/>
                  </a:schemeClr>
                </a:solidFill>
              </a:defRPr>
            </a:lvl2pPr>
            <a:lvl3pPr indent="0" algn="r">
              <a:spcBef>
                <a:spcPts val="1200"/>
              </a:spcBef>
              <a:spcAft>
                <a:spcPts val="0"/>
              </a:spcAft>
              <a:buFontTx/>
              <a:buNone/>
              <a:defRPr sz="3600" b="1">
                <a:solidFill>
                  <a:srgbClr val="7F7F7F"/>
                </a:solidFill>
              </a:defRPr>
            </a:lvl3pPr>
            <a:lvl4pPr marL="1440000" indent="0">
              <a:spcBef>
                <a:spcPts val="1200"/>
              </a:spcBef>
              <a:spcAft>
                <a:spcPts val="0"/>
              </a:spcAft>
              <a:buFontTx/>
              <a:buNone/>
              <a:defRPr sz="3000" b="1">
                <a:solidFill>
                  <a:srgbClr val="080808"/>
                </a:solidFill>
              </a:defRPr>
            </a:lvl4pPr>
            <a:lvl5pPr marL="2160000" indent="0" algn="l">
              <a:spcBef>
                <a:spcPts val="1200"/>
              </a:spcBef>
              <a:spcAft>
                <a:spcPts val="0"/>
              </a:spcAft>
              <a:buFontTx/>
              <a:buNone/>
              <a:defRPr sz="3000" b="1">
                <a:solidFill>
                  <a:srgbClr val="080808"/>
                </a:solidFill>
              </a:defRPr>
            </a:lvl5pPr>
          </a:lstStyle>
          <a:p>
            <a:pPr lvl="0"/>
            <a:r>
              <a:rPr lang="de-AT" dirty="0" smtClean="0"/>
              <a:t>Mastertextformat bearbeiten</a:t>
            </a:r>
          </a:p>
          <a:p>
            <a:pPr lvl="1"/>
            <a:r>
              <a:rPr lang="de-AT" dirty="0" smtClean="0"/>
              <a:t>Zweite Ebene</a:t>
            </a:r>
          </a:p>
          <a:p>
            <a:pPr lvl="2"/>
            <a:r>
              <a:rPr lang="de-AT" dirty="0" smtClean="0"/>
              <a:t>Dritte Ebene</a:t>
            </a:r>
          </a:p>
          <a:p>
            <a:pPr lvl="3"/>
            <a:r>
              <a:rPr lang="de-AT" dirty="0" smtClean="0"/>
              <a:t>Vierte Ebene</a:t>
            </a:r>
          </a:p>
          <a:p>
            <a:pPr lvl="4"/>
            <a:r>
              <a:rPr lang="de-AT" dirty="0" smtClean="0"/>
              <a:t>Fünfte Ebene</a:t>
            </a:r>
            <a:endParaRPr lang="de-DE" dirty="0"/>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spezial_Zitate">
    <p:spTree>
      <p:nvGrpSpPr>
        <p:cNvPr id="1" name=""/>
        <p:cNvGrpSpPr/>
        <p:nvPr/>
      </p:nvGrpSpPr>
      <p:grpSpPr>
        <a:xfrm>
          <a:off x="0" y="0"/>
          <a:ext cx="0" cy="0"/>
          <a:chOff x="0" y="0"/>
          <a:chExt cx="0" cy="0"/>
        </a:xfrm>
      </p:grpSpPr>
      <p:sp>
        <p:nvSpPr>
          <p:cNvPr id="3" name="Inhaltsplatzhalter 2"/>
          <p:cNvSpPr>
            <a:spLocks noGrp="1"/>
          </p:cNvSpPr>
          <p:nvPr>
            <p:ph idx="1"/>
          </p:nvPr>
        </p:nvSpPr>
        <p:spPr>
          <a:xfrm>
            <a:off x="635000" y="1524000"/>
            <a:ext cx="7899400" cy="4496075"/>
          </a:xfrm>
        </p:spPr>
        <p:txBody>
          <a:bodyPr/>
          <a:lstStyle>
            <a:lvl1pPr algn="ctr">
              <a:buFontTx/>
              <a:buNone/>
              <a:defRPr sz="3600" b="1">
                <a:solidFill>
                  <a:schemeClr val="bg1">
                    <a:lumMod val="50000"/>
                  </a:schemeClr>
                </a:solidFill>
              </a:defRPr>
            </a:lvl1pPr>
            <a:lvl2pPr marL="0" indent="0">
              <a:spcBef>
                <a:spcPts val="1200"/>
              </a:spcBef>
              <a:spcAft>
                <a:spcPts val="0"/>
              </a:spcAft>
              <a:buFontTx/>
              <a:buNone/>
              <a:defRPr sz="3600" b="1">
                <a:solidFill>
                  <a:schemeClr val="bg1">
                    <a:lumMod val="50000"/>
                  </a:schemeClr>
                </a:solidFill>
              </a:defRPr>
            </a:lvl2pPr>
            <a:lvl3pPr indent="0" algn="r">
              <a:spcBef>
                <a:spcPts val="1200"/>
              </a:spcBef>
              <a:spcAft>
                <a:spcPts val="0"/>
              </a:spcAft>
              <a:buFontTx/>
              <a:buNone/>
              <a:defRPr sz="3600" b="1">
                <a:solidFill>
                  <a:srgbClr val="7F7F7F"/>
                </a:solidFill>
              </a:defRPr>
            </a:lvl3pPr>
            <a:lvl4pPr marL="1440000" indent="0">
              <a:spcBef>
                <a:spcPts val="1200"/>
              </a:spcBef>
              <a:spcAft>
                <a:spcPts val="0"/>
              </a:spcAft>
              <a:buFontTx/>
              <a:buNone/>
              <a:defRPr sz="3000" b="1">
                <a:solidFill>
                  <a:srgbClr val="080808"/>
                </a:solidFill>
              </a:defRPr>
            </a:lvl4pPr>
            <a:lvl5pPr marL="2160000" indent="0" algn="r">
              <a:spcBef>
                <a:spcPts val="1200"/>
              </a:spcBef>
              <a:spcAft>
                <a:spcPts val="0"/>
              </a:spcAft>
              <a:buFontTx/>
              <a:buNone/>
              <a:defRPr sz="2400" b="0">
                <a:solidFill>
                  <a:srgbClr val="080808"/>
                </a:solidFill>
              </a:defRPr>
            </a:lvl5pPr>
          </a:lstStyle>
          <a:p>
            <a:pPr lvl="0"/>
            <a:r>
              <a:rPr lang="de-AT" dirty="0" smtClean="0"/>
              <a:t>Mastertextformat bearbeiten</a:t>
            </a:r>
          </a:p>
          <a:p>
            <a:pPr lvl="1"/>
            <a:r>
              <a:rPr lang="de-AT" dirty="0" smtClean="0"/>
              <a:t>Zweite Ebene</a:t>
            </a:r>
          </a:p>
          <a:p>
            <a:pPr lvl="2"/>
            <a:r>
              <a:rPr lang="de-AT" dirty="0" smtClean="0"/>
              <a:t>Dritte Ebene</a:t>
            </a:r>
          </a:p>
          <a:p>
            <a:pPr lvl="3"/>
            <a:r>
              <a:rPr lang="de-AT" dirty="0" smtClean="0"/>
              <a:t>Vierte Ebene</a:t>
            </a:r>
          </a:p>
          <a:p>
            <a:pPr lvl="4"/>
            <a:r>
              <a:rPr lang="de-AT" dirty="0" smtClean="0"/>
              <a:t>Fünfte Ebene</a:t>
            </a:r>
            <a:endParaRPr lang="de-DE" dirty="0"/>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userDrawn="1">
  <p:cSld name="2_Titel und Inhalt">
    <p:spTree>
      <p:nvGrpSpPr>
        <p:cNvPr id="1" name=""/>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el_Eb2_2zeilig">
    <p:spTree>
      <p:nvGrpSpPr>
        <p:cNvPr id="1" name=""/>
        <p:cNvGrpSpPr/>
        <p:nvPr/>
      </p:nvGrpSpPr>
      <p:grpSpPr>
        <a:xfrm>
          <a:off x="0" y="0"/>
          <a:ext cx="0" cy="0"/>
          <a:chOff x="0" y="0"/>
          <a:chExt cx="0" cy="0"/>
        </a:xfrm>
      </p:grpSpPr>
      <p:sp>
        <p:nvSpPr>
          <p:cNvPr id="2" name="Titel 1"/>
          <p:cNvSpPr>
            <a:spLocks noGrp="1"/>
          </p:cNvSpPr>
          <p:nvPr>
            <p:ph type="ctrTitle"/>
          </p:nvPr>
        </p:nvSpPr>
        <p:spPr>
          <a:xfrm>
            <a:off x="1371600" y="2111375"/>
            <a:ext cx="6400800" cy="1470025"/>
          </a:xfrm>
        </p:spPr>
        <p:txBody>
          <a:bodyPr>
            <a:normAutofit/>
          </a:bodyPr>
          <a:lstStyle>
            <a:lvl1pPr algn="ctr">
              <a:defRPr sz="4000">
                <a:solidFill>
                  <a:schemeClr val="bg1">
                    <a:lumMod val="50000"/>
                  </a:schemeClr>
                </a:solidFill>
              </a:defRPr>
            </a:lvl1pPr>
          </a:lstStyle>
          <a:p>
            <a:r>
              <a:rPr lang="de-AT" dirty="0" smtClean="0"/>
              <a:t>Mastertitelformat bearbeiten</a:t>
            </a:r>
            <a:endParaRPr lang="de-DE" dirty="0"/>
          </a:p>
        </p:txBody>
      </p:sp>
      <p:sp>
        <p:nvSpPr>
          <p:cNvPr id="3" name="Untertitel 2"/>
          <p:cNvSpPr>
            <a:spLocks noGrp="1"/>
          </p:cNvSpPr>
          <p:nvPr>
            <p:ph type="subTitle" idx="1"/>
          </p:nvPr>
        </p:nvSpPr>
        <p:spPr>
          <a:xfrm>
            <a:off x="1371600" y="3657600"/>
            <a:ext cx="6400800" cy="2438400"/>
          </a:xfrm>
        </p:spPr>
        <p:txBody>
          <a:bodyPr>
            <a:normAutofit/>
          </a:bodyPr>
          <a:lstStyle>
            <a:lvl1pPr marL="0" indent="0" algn="ctr">
              <a:buNone/>
              <a:defRPr sz="3200">
                <a:solidFill>
                  <a:srgbClr val="7F7F7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AT" dirty="0" smtClean="0"/>
              <a:t>Master-Untertitelformat bearbeiten</a:t>
            </a:r>
            <a:endParaRPr lang="de-DE" dirty="0"/>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userDrawn="1">
  <p:cSld name="Klassisch-Beispiel">
    <p:spTree>
      <p:nvGrpSpPr>
        <p:cNvPr id="1" name=""/>
        <p:cNvGrpSpPr/>
        <p:nvPr/>
      </p:nvGrpSpPr>
      <p:grpSpPr>
        <a:xfrm>
          <a:off x="0" y="0"/>
          <a:ext cx="0" cy="0"/>
          <a:chOff x="0" y="0"/>
          <a:chExt cx="0" cy="0"/>
        </a:xfrm>
      </p:grpSpPr>
      <p:sp>
        <p:nvSpPr>
          <p:cNvPr id="4" name="Textfeld 3"/>
          <p:cNvSpPr txBox="1">
            <a:spLocks/>
          </p:cNvSpPr>
          <p:nvPr userDrawn="1"/>
        </p:nvSpPr>
        <p:spPr>
          <a:xfrm rot="19806044">
            <a:off x="3771263" y="4238081"/>
            <a:ext cx="6281462" cy="1998659"/>
          </a:xfrm>
          <a:prstGeom prst="rect">
            <a:avLst/>
          </a:prstGeom>
          <a:noFill/>
          <a:ln>
            <a:noFill/>
          </a:ln>
          <a:effectLst/>
        </p:spPr>
        <p:style>
          <a:lnRef idx="1">
            <a:schemeClr val="accent3"/>
          </a:lnRef>
          <a:fillRef idx="3">
            <a:schemeClr val="accent3"/>
          </a:fillRef>
          <a:effectRef idx="2">
            <a:schemeClr val="accent3"/>
          </a:effectRef>
          <a:fontRef idx="minor">
            <a:schemeClr val="lt1"/>
          </a:fontRef>
        </p:style>
        <p:txBody>
          <a:bodyPr wrap="none" lIns="0" tIns="0" rIns="0" bIns="0" anchor="ctr" anchorCtr="1">
            <a:normAutofit/>
          </a:bodyPr>
          <a:lstStyle/>
          <a:p>
            <a:pPr>
              <a:spcBef>
                <a:spcPts val="0"/>
              </a:spcBef>
              <a:spcAft>
                <a:spcPts val="0"/>
              </a:spcAft>
              <a:defRPr/>
            </a:pPr>
            <a:r>
              <a:rPr lang="de-DE" sz="10800" dirty="0" smtClean="0">
                <a:ln>
                  <a:solidFill>
                    <a:schemeClr val="bg1"/>
                  </a:solidFill>
                </a:ln>
                <a:solidFill>
                  <a:schemeClr val="bg2">
                    <a:alpha val="28000"/>
                  </a:schemeClr>
                </a:solidFill>
                <a:latin typeface="Times"/>
                <a:cs typeface="Times"/>
              </a:rPr>
              <a:t>Beispiel</a:t>
            </a:r>
            <a:endParaRPr lang="de-DE" sz="10800" dirty="0">
              <a:ln>
                <a:solidFill>
                  <a:schemeClr val="bg1"/>
                </a:solidFill>
              </a:ln>
              <a:solidFill>
                <a:schemeClr val="bg2">
                  <a:alpha val="28000"/>
                </a:schemeClr>
              </a:solidFill>
              <a:latin typeface="Times"/>
              <a:cs typeface="Times"/>
            </a:endParaRPr>
          </a:p>
        </p:txBody>
      </p:sp>
      <p:sp>
        <p:nvSpPr>
          <p:cNvPr id="2" name="Titel 1"/>
          <p:cNvSpPr>
            <a:spLocks noGrp="1"/>
          </p:cNvSpPr>
          <p:nvPr>
            <p:ph type="title"/>
          </p:nvPr>
        </p:nvSpPr>
        <p:spPr/>
        <p:txBody>
          <a:bodyPr/>
          <a:lstStyle/>
          <a:p>
            <a:r>
              <a:rPr lang="de-AT" smtClean="0"/>
              <a:t>Mastertitelformat bearbeiten</a:t>
            </a:r>
            <a:endParaRPr lang="de-DE"/>
          </a:p>
        </p:txBody>
      </p:sp>
      <p:sp>
        <p:nvSpPr>
          <p:cNvPr id="3" name="Inhaltsplatzhalter 2"/>
          <p:cNvSpPr>
            <a:spLocks noGrp="1"/>
          </p:cNvSpPr>
          <p:nvPr>
            <p:ph idx="1"/>
          </p:nvPr>
        </p:nvSpPr>
        <p:spPr/>
        <p:txBody>
          <a:bodyPr/>
          <a:lstStyle>
            <a:lvl1pPr>
              <a:defRPr>
                <a:solidFill>
                  <a:schemeClr val="tx1"/>
                </a:solidFill>
              </a:defRPr>
            </a:lvl1pPr>
            <a:lvl2pPr marL="0" indent="0">
              <a:buFontTx/>
              <a:buNone/>
              <a:defRPr b="1"/>
            </a:lvl2pPr>
            <a:lvl3pPr marL="360000" indent="0">
              <a:spcBef>
                <a:spcPts val="600"/>
              </a:spcBef>
              <a:buFontTx/>
              <a:buNone/>
              <a:defRPr i="1"/>
            </a:lvl3pPr>
            <a:lvl4pPr marL="360000" indent="0">
              <a:buFontTx/>
              <a:buNone/>
              <a:defRPr/>
            </a:lvl4pPr>
            <a:lvl5pPr marL="0" algn="r">
              <a:spcBef>
                <a:spcPts val="1800"/>
              </a:spcBef>
              <a:spcAft>
                <a:spcPts val="0"/>
              </a:spcAft>
              <a:buFontTx/>
              <a:buNone/>
              <a:defRPr sz="1800" i="1">
                <a:solidFill>
                  <a:schemeClr val="tx1"/>
                </a:solidFill>
              </a:defRPr>
            </a:lvl5pPr>
          </a:lstStyle>
          <a:p>
            <a:pPr lvl="0"/>
            <a:r>
              <a:rPr lang="de-AT" dirty="0" smtClean="0"/>
              <a:t>Mastertextformat bearbeiten</a:t>
            </a:r>
          </a:p>
          <a:p>
            <a:pPr lvl="1"/>
            <a:r>
              <a:rPr lang="de-AT" dirty="0" smtClean="0"/>
              <a:t>Zweite Ebene</a:t>
            </a:r>
          </a:p>
          <a:p>
            <a:pPr lvl="2"/>
            <a:r>
              <a:rPr lang="de-AT" dirty="0" smtClean="0"/>
              <a:t>Dritte Ebene</a:t>
            </a:r>
          </a:p>
          <a:p>
            <a:pPr lvl="3"/>
            <a:r>
              <a:rPr lang="de-AT" dirty="0" smtClean="0"/>
              <a:t>Vierte Ebene</a:t>
            </a:r>
          </a:p>
          <a:p>
            <a:pPr lvl="4"/>
            <a:r>
              <a:rPr lang="de-AT" dirty="0" smtClean="0"/>
              <a:t>Fünfte Ebene</a:t>
            </a:r>
            <a:endParaRPr lang="de-DE" dirty="0"/>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userDrawn="1">
  <p:cSld name="1_Titel_Ebene2_einzeilig">
    <p:spTree>
      <p:nvGrpSpPr>
        <p:cNvPr id="1" name=""/>
        <p:cNvGrpSpPr/>
        <p:nvPr/>
      </p:nvGrpSpPr>
      <p:grpSpPr>
        <a:xfrm>
          <a:off x="0" y="0"/>
          <a:ext cx="0" cy="0"/>
          <a:chOff x="0" y="0"/>
          <a:chExt cx="0" cy="0"/>
        </a:xfrm>
      </p:grpSpPr>
      <p:sp>
        <p:nvSpPr>
          <p:cNvPr id="5" name="Titel 4"/>
          <p:cNvSpPr>
            <a:spLocks noGrp="1"/>
          </p:cNvSpPr>
          <p:nvPr>
            <p:ph type="title"/>
          </p:nvPr>
        </p:nvSpPr>
        <p:spPr>
          <a:xfrm>
            <a:off x="773113" y="1930401"/>
            <a:ext cx="7604126" cy="1498600"/>
          </a:xfrm>
        </p:spPr>
        <p:txBody>
          <a:bodyPr anchor="ctr"/>
          <a:lstStyle>
            <a:lvl1pPr algn="l">
              <a:defRPr sz="3600"/>
            </a:lvl1pPr>
          </a:lstStyle>
          <a:p>
            <a:r>
              <a:rPr lang="de-AT" dirty="0" smtClean="0"/>
              <a:t>Mastertitelformat bearbeiten</a:t>
            </a:r>
            <a:endParaRPr lang="de-DE" dirty="0"/>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userDrawn="1">
  <p:cSld name="Klassisch-Medien">
    <p:spTree>
      <p:nvGrpSpPr>
        <p:cNvPr id="1" name=""/>
        <p:cNvGrpSpPr/>
        <p:nvPr/>
      </p:nvGrpSpPr>
      <p:grpSpPr>
        <a:xfrm>
          <a:off x="0" y="0"/>
          <a:ext cx="0" cy="0"/>
          <a:chOff x="0" y="0"/>
          <a:chExt cx="0" cy="0"/>
        </a:xfrm>
      </p:grpSpPr>
      <p:sp>
        <p:nvSpPr>
          <p:cNvPr id="4" name="Textfeld 3"/>
          <p:cNvSpPr txBox="1">
            <a:spLocks/>
          </p:cNvSpPr>
          <p:nvPr userDrawn="1"/>
        </p:nvSpPr>
        <p:spPr>
          <a:xfrm rot="19806044">
            <a:off x="-196376" y="2568053"/>
            <a:ext cx="9589870" cy="2642948"/>
          </a:xfrm>
          <a:prstGeom prst="rect">
            <a:avLst/>
          </a:prstGeom>
          <a:noFill/>
          <a:ln>
            <a:noFill/>
          </a:ln>
          <a:effectLst/>
        </p:spPr>
        <p:style>
          <a:lnRef idx="1">
            <a:schemeClr val="accent3"/>
          </a:lnRef>
          <a:fillRef idx="3">
            <a:schemeClr val="accent3"/>
          </a:fillRef>
          <a:effectRef idx="2">
            <a:schemeClr val="accent3"/>
          </a:effectRef>
          <a:fontRef idx="minor">
            <a:schemeClr val="lt1"/>
          </a:fontRef>
        </p:style>
        <p:txBody>
          <a:bodyPr wrap="none" lIns="0" tIns="0" rIns="0" bIns="0" anchor="ctr" anchorCtr="1">
            <a:normAutofit/>
          </a:bodyPr>
          <a:lstStyle/>
          <a:p>
            <a:pPr>
              <a:spcBef>
                <a:spcPts val="0"/>
              </a:spcBef>
              <a:spcAft>
                <a:spcPts val="0"/>
              </a:spcAft>
              <a:defRPr/>
            </a:pPr>
            <a:r>
              <a:rPr lang="de-DE" sz="10800" dirty="0">
                <a:ln>
                  <a:solidFill>
                    <a:schemeClr val="bg1"/>
                  </a:solidFill>
                </a:ln>
                <a:solidFill>
                  <a:schemeClr val="bg2">
                    <a:alpha val="28000"/>
                  </a:schemeClr>
                </a:solidFill>
                <a:latin typeface="Times"/>
                <a:cs typeface="Times"/>
              </a:rPr>
              <a:t>Medienbericht</a:t>
            </a:r>
          </a:p>
        </p:txBody>
      </p:sp>
      <p:sp>
        <p:nvSpPr>
          <p:cNvPr id="2" name="Titel 1"/>
          <p:cNvSpPr>
            <a:spLocks noGrp="1"/>
          </p:cNvSpPr>
          <p:nvPr>
            <p:ph type="title"/>
          </p:nvPr>
        </p:nvSpPr>
        <p:spPr/>
        <p:txBody>
          <a:bodyPr/>
          <a:lstStyle/>
          <a:p>
            <a:r>
              <a:rPr lang="de-AT" smtClean="0"/>
              <a:t>Mastertitelformat bearbeiten</a:t>
            </a:r>
            <a:endParaRPr lang="de-DE"/>
          </a:p>
        </p:txBody>
      </p:sp>
      <p:sp>
        <p:nvSpPr>
          <p:cNvPr id="3" name="Inhaltsplatzhalter 2"/>
          <p:cNvSpPr>
            <a:spLocks noGrp="1"/>
          </p:cNvSpPr>
          <p:nvPr>
            <p:ph idx="1"/>
          </p:nvPr>
        </p:nvSpPr>
        <p:spPr/>
        <p:txBody>
          <a:bodyPr/>
          <a:lstStyle>
            <a:lvl1pPr>
              <a:defRPr>
                <a:solidFill>
                  <a:schemeClr val="tx1"/>
                </a:solidFill>
              </a:defRPr>
            </a:lvl1pPr>
            <a:lvl2pPr marL="0" indent="0">
              <a:buFontTx/>
              <a:buNone/>
              <a:defRPr b="1"/>
            </a:lvl2pPr>
            <a:lvl3pPr marL="360000" indent="0">
              <a:spcBef>
                <a:spcPts val="600"/>
              </a:spcBef>
              <a:buFontTx/>
              <a:buNone/>
              <a:defRPr i="1"/>
            </a:lvl3pPr>
            <a:lvl4pPr marL="360000" indent="0">
              <a:buFontTx/>
              <a:buNone/>
              <a:defRPr/>
            </a:lvl4pPr>
            <a:lvl5pPr marL="0" algn="r">
              <a:spcBef>
                <a:spcPts val="1800"/>
              </a:spcBef>
              <a:spcAft>
                <a:spcPts val="0"/>
              </a:spcAft>
              <a:buFontTx/>
              <a:buNone/>
              <a:defRPr sz="1800" i="1">
                <a:solidFill>
                  <a:schemeClr val="tx1"/>
                </a:solidFill>
              </a:defRPr>
            </a:lvl5pPr>
          </a:lstStyle>
          <a:p>
            <a:pPr lvl="0"/>
            <a:r>
              <a:rPr lang="de-AT" dirty="0" smtClean="0"/>
              <a:t>Mastertextformat bearbeiten</a:t>
            </a:r>
          </a:p>
          <a:p>
            <a:pPr lvl="1"/>
            <a:r>
              <a:rPr lang="de-AT" dirty="0" smtClean="0"/>
              <a:t>Zweite Ebene</a:t>
            </a:r>
          </a:p>
          <a:p>
            <a:pPr lvl="2"/>
            <a:r>
              <a:rPr lang="de-AT" dirty="0" smtClean="0"/>
              <a:t>Dritte Ebene</a:t>
            </a:r>
          </a:p>
          <a:p>
            <a:pPr lvl="3"/>
            <a:r>
              <a:rPr lang="de-AT" dirty="0" smtClean="0"/>
              <a:t>Vierte Ebene</a:t>
            </a:r>
          </a:p>
          <a:p>
            <a:pPr lvl="4"/>
            <a:r>
              <a:rPr lang="de-AT" dirty="0" smtClean="0"/>
              <a:t>Fünfte Ebene</a:t>
            </a:r>
            <a:endParaRPr lang="de-DE" dirty="0"/>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userDrawn="1">
  <p:cSld name="Zwischentitel_Eb1_einzeilig">
    <p:spTree>
      <p:nvGrpSpPr>
        <p:cNvPr id="1" name=""/>
        <p:cNvGrpSpPr/>
        <p:nvPr/>
      </p:nvGrpSpPr>
      <p:grpSpPr>
        <a:xfrm>
          <a:off x="0" y="0"/>
          <a:ext cx="0" cy="0"/>
          <a:chOff x="0" y="0"/>
          <a:chExt cx="0" cy="0"/>
        </a:xfrm>
      </p:grpSpPr>
      <p:sp>
        <p:nvSpPr>
          <p:cNvPr id="3" name="Rectangle 1026"/>
          <p:cNvSpPr>
            <a:spLocks noChangeArrowheads="1"/>
          </p:cNvSpPr>
          <p:nvPr/>
        </p:nvSpPr>
        <p:spPr bwMode="blackWhite">
          <a:xfrm>
            <a:off x="-325438" y="854075"/>
            <a:ext cx="9629776" cy="428625"/>
          </a:xfrm>
          <a:prstGeom prst="rect">
            <a:avLst/>
          </a:prstGeom>
          <a:solidFill>
            <a:srgbClr val="EAEAEA"/>
          </a:solidFill>
          <a:ln w="9525">
            <a:noFill/>
            <a:miter lim="800000"/>
            <a:headEnd/>
            <a:tailEnd/>
          </a:ln>
        </p:spPr>
        <p:txBody>
          <a:bodyPr wrap="none" lIns="63500" tIns="0" rIns="64800" bIns="0" anchor="ctr">
            <a:prstTxWarp prst="textNoShape">
              <a:avLst/>
            </a:prstTxWarp>
          </a:bodyPr>
          <a:lstStyle/>
          <a:p>
            <a:pPr>
              <a:spcBef>
                <a:spcPct val="20000"/>
              </a:spcBef>
              <a:spcAft>
                <a:spcPct val="20000"/>
              </a:spcAft>
              <a:buSzPct val="90000"/>
              <a:defRPr/>
            </a:pPr>
            <a:endParaRPr lang="de-AT" dirty="0">
              <a:latin typeface="Arial" pitchFamily="-103" charset="0"/>
              <a:cs typeface="ＭＳ Ｐゴシック" pitchFamily="-103" charset="-128"/>
            </a:endParaRPr>
          </a:p>
        </p:txBody>
      </p:sp>
      <p:sp>
        <p:nvSpPr>
          <p:cNvPr id="5" name="TB4_Section_header"/>
          <p:cNvSpPr txBox="1">
            <a:spLocks noChangeArrowheads="1"/>
          </p:cNvSpPr>
          <p:nvPr/>
        </p:nvSpPr>
        <p:spPr bwMode="auto">
          <a:xfrm>
            <a:off x="392113" y="862013"/>
            <a:ext cx="8358187" cy="420687"/>
          </a:xfrm>
          <a:prstGeom prst="rect">
            <a:avLst/>
          </a:prstGeom>
          <a:noFill/>
          <a:ln>
            <a:noFill/>
          </a:ln>
          <a:extLst/>
        </p:spPr>
        <p:txBody>
          <a:bodyPr wrap="none" lIns="0" tIns="0" rIns="0" bIns="0" anchor="ctr">
            <a:prstTxWarp prst="textNoShape">
              <a:avLst/>
            </a:prstTxWarp>
          </a:bodyPr>
          <a:lstStyle/>
          <a:p>
            <a:pPr algn="ctr" eaLnBrk="0" hangingPunct="0">
              <a:defRPr/>
            </a:pPr>
            <a:r>
              <a:rPr lang="de-AT" b="1" dirty="0" smtClean="0">
                <a:solidFill>
                  <a:srgbClr val="3A4973"/>
                </a:solidFill>
                <a:latin typeface="Verdana" pitchFamily="-103" charset="0"/>
                <a:cs typeface="ＭＳ Ｐゴシック" pitchFamily="-103" charset="-128"/>
              </a:rPr>
              <a:t>Elektronischer</a:t>
            </a:r>
            <a:r>
              <a:rPr lang="de-AT" b="1" baseline="0" dirty="0" smtClean="0">
                <a:solidFill>
                  <a:srgbClr val="3A4973"/>
                </a:solidFill>
                <a:latin typeface="Verdana" pitchFamily="-103" charset="0"/>
                <a:cs typeface="ＭＳ Ｐゴシック" pitchFamily="-103" charset="-128"/>
              </a:rPr>
              <a:t> Wertpapierhandel und Bankgeschäfte</a:t>
            </a:r>
            <a:endParaRPr lang="de-AT" b="1" dirty="0">
              <a:solidFill>
                <a:srgbClr val="3A4973"/>
              </a:solidFill>
              <a:latin typeface="Verdana" pitchFamily="-103" charset="0"/>
              <a:cs typeface="ＭＳ Ｐゴシック" pitchFamily="-103" charset="-128"/>
            </a:endParaRPr>
          </a:p>
        </p:txBody>
      </p:sp>
      <p:sp>
        <p:nvSpPr>
          <p:cNvPr id="612359" name="Rectangle 7"/>
          <p:cNvSpPr>
            <a:spLocks noGrp="1" noChangeArrowheads="1"/>
          </p:cNvSpPr>
          <p:nvPr>
            <p:ph type="ctrTitle"/>
          </p:nvPr>
        </p:nvSpPr>
        <p:spPr>
          <a:xfrm>
            <a:off x="681039" y="1943100"/>
            <a:ext cx="7645399" cy="1727200"/>
          </a:xfrm>
        </p:spPr>
        <p:txBody>
          <a:bodyPr/>
          <a:lstStyle>
            <a:lvl1pPr algn="l">
              <a:defRPr sz="4000"/>
            </a:lvl1pPr>
          </a:lstStyle>
          <a:p>
            <a:pPr lvl="0"/>
            <a:r>
              <a:rPr lang="de-DE" noProof="0" dirty="0" smtClean="0"/>
              <a:t>Mastertitelformat bearbeiten</a:t>
            </a:r>
          </a:p>
        </p:txBody>
      </p:sp>
      <p:sp>
        <p:nvSpPr>
          <p:cNvPr id="7" name="Text Box 1029"/>
          <p:cNvSpPr txBox="1">
            <a:spLocks noChangeArrowheads="1"/>
          </p:cNvSpPr>
          <p:nvPr userDrawn="1"/>
        </p:nvSpPr>
        <p:spPr bwMode="blackWhite">
          <a:xfrm>
            <a:off x="8410575" y="6477000"/>
            <a:ext cx="501650" cy="219075"/>
          </a:xfrm>
          <a:prstGeom prst="rect">
            <a:avLst/>
          </a:prstGeom>
          <a:noFill/>
          <a:ln w="9525" algn="ctr">
            <a:noFill/>
            <a:miter lim="800000"/>
            <a:headEnd/>
            <a:tailEnd/>
          </a:ln>
          <a:effectLst/>
        </p:spPr>
        <p:txBody>
          <a:bodyPr wrap="none" lIns="63500" tIns="0" rIns="64800" bIns="0">
            <a:prstTxWarp prst="textNoShape">
              <a:avLst/>
            </a:prstTxWarp>
            <a:spAutoFit/>
          </a:bodyPr>
          <a:lstStyle/>
          <a:p>
            <a:pPr algn="r">
              <a:spcBef>
                <a:spcPct val="20000"/>
              </a:spcBef>
              <a:spcAft>
                <a:spcPct val="20000"/>
              </a:spcAft>
              <a:buSzPct val="90000"/>
              <a:defRPr/>
            </a:pPr>
            <a:fld id="{25DFA0F4-D38C-D24D-80A6-EFB2EB7128F6}" type="slidenum">
              <a:rPr lang="de-AT" sz="1200">
                <a:solidFill>
                  <a:srgbClr val="4D4D4D"/>
                </a:solidFill>
                <a:latin typeface="Verdana" pitchFamily="-103" charset="0"/>
                <a:cs typeface="ＭＳ Ｐゴシック" pitchFamily="-103" charset="-128"/>
              </a:rPr>
              <a:pPr algn="r">
                <a:spcBef>
                  <a:spcPct val="20000"/>
                </a:spcBef>
                <a:spcAft>
                  <a:spcPct val="20000"/>
                </a:spcAft>
                <a:buSzPct val="90000"/>
                <a:defRPr/>
              </a:pPr>
              <a:t>‹Nr.›</a:t>
            </a:fld>
            <a:endParaRPr lang="de-AT" sz="1200" dirty="0">
              <a:solidFill>
                <a:srgbClr val="4D4D4D"/>
              </a:solidFill>
              <a:latin typeface="Verdana" pitchFamily="-103" charset="0"/>
              <a:cs typeface="ＭＳ Ｐゴシック" pitchFamily="-103" charset="-128"/>
            </a:endParaRPr>
          </a:p>
        </p:txBody>
      </p:sp>
      <p:sp>
        <p:nvSpPr>
          <p:cNvPr id="9" name="Text Box 4"/>
          <p:cNvSpPr txBox="1">
            <a:spLocks noChangeArrowheads="1"/>
          </p:cNvSpPr>
          <p:nvPr userDrawn="1"/>
        </p:nvSpPr>
        <p:spPr bwMode="blackWhite">
          <a:xfrm>
            <a:off x="334963" y="6467475"/>
            <a:ext cx="1097892" cy="184666"/>
          </a:xfrm>
          <a:prstGeom prst="rect">
            <a:avLst/>
          </a:prstGeom>
          <a:noFill/>
          <a:ln w="9525" algn="ctr">
            <a:noFill/>
            <a:miter lim="800000"/>
            <a:headEnd/>
            <a:tailEnd/>
          </a:ln>
          <a:effectLst/>
        </p:spPr>
        <p:txBody>
          <a:bodyPr wrap="none" lIns="63500" tIns="0" rIns="64800" bIns="0">
            <a:prstTxWarp prst="textNoShape">
              <a:avLst/>
            </a:prstTxWarp>
            <a:spAutoFit/>
          </a:bodyPr>
          <a:lstStyle/>
          <a:p>
            <a:pPr>
              <a:spcBef>
                <a:spcPct val="20000"/>
              </a:spcBef>
              <a:spcAft>
                <a:spcPct val="20000"/>
              </a:spcAft>
              <a:buSzPct val="90000"/>
              <a:defRPr/>
            </a:pPr>
            <a:r>
              <a:rPr lang="de-AT" sz="1200" cap="small" dirty="0" smtClean="0">
                <a:solidFill>
                  <a:srgbClr val="4D4D4D"/>
                </a:solidFill>
                <a:latin typeface="Verdana" pitchFamily="-103" charset="0"/>
                <a:cs typeface="ＭＳ Ｐゴシック" pitchFamily="-103" charset="-128"/>
              </a:rPr>
              <a:t>WS</a:t>
            </a:r>
            <a:r>
              <a:rPr lang="de-AT" sz="1200" cap="small" baseline="0" dirty="0" smtClean="0">
                <a:solidFill>
                  <a:srgbClr val="4D4D4D"/>
                </a:solidFill>
                <a:latin typeface="Verdana" pitchFamily="-103" charset="0"/>
                <a:cs typeface="ＭＳ Ｐゴシック" pitchFamily="-103" charset="-128"/>
              </a:rPr>
              <a:t> 2016/17</a:t>
            </a:r>
            <a:endParaRPr lang="de-AT" sz="1200" cap="small" dirty="0">
              <a:solidFill>
                <a:srgbClr val="4D4D4D"/>
              </a:solidFill>
              <a:latin typeface="Verdana" pitchFamily="-103" charset="0"/>
              <a:cs typeface="ＭＳ Ｐゴシック" pitchFamily="-103" charset="-128"/>
            </a:endParaRPr>
          </a:p>
        </p:txBody>
      </p:sp>
    </p:spTree>
  </p:cSld>
  <p:clrMapOvr>
    <a:masterClrMapping/>
  </p:clrMapOvr>
  <p:hf hdr="0" dt="0"/>
</p:sldLayout>
</file>

<file path=ppt/slideLayouts/slideLayout64.xml><?xml version="1.0" encoding="utf-8"?>
<p:sldLayout xmlns:a="http://schemas.openxmlformats.org/drawingml/2006/main" xmlns:r="http://schemas.openxmlformats.org/officeDocument/2006/relationships" xmlns:p="http://schemas.openxmlformats.org/presentationml/2006/main" userDrawn="1">
  <p:cSld name="Zwischentitel_EB2_einzeilig">
    <p:spTree>
      <p:nvGrpSpPr>
        <p:cNvPr id="1" name=""/>
        <p:cNvGrpSpPr/>
        <p:nvPr/>
      </p:nvGrpSpPr>
      <p:grpSpPr>
        <a:xfrm>
          <a:off x="0" y="0"/>
          <a:ext cx="0" cy="0"/>
          <a:chOff x="0" y="0"/>
          <a:chExt cx="0" cy="0"/>
        </a:xfrm>
      </p:grpSpPr>
      <p:sp>
        <p:nvSpPr>
          <p:cNvPr id="4" name="Titel 3"/>
          <p:cNvSpPr>
            <a:spLocks noGrp="1"/>
          </p:cNvSpPr>
          <p:nvPr>
            <p:ph type="title"/>
          </p:nvPr>
        </p:nvSpPr>
        <p:spPr>
          <a:xfrm>
            <a:off x="990601" y="1905000"/>
            <a:ext cx="7162800" cy="1897200"/>
          </a:xfrm>
        </p:spPr>
        <p:txBody>
          <a:bodyPr/>
          <a:lstStyle>
            <a:lvl1pPr algn="ctr">
              <a:defRPr sz="3200"/>
            </a:lvl1pPr>
          </a:lstStyle>
          <a:p>
            <a:r>
              <a:rPr lang="de-AT" dirty="0" smtClean="0"/>
              <a:t>Mastertitelformat bearbeiten</a:t>
            </a:r>
            <a:endParaRPr lang="de-DE" dirty="0"/>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userDrawn="1">
  <p:cSld name="Presse_UE1zlg_Eb1_fet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smtClean="0"/>
              <a:t>Mastertitelformat bearbeiten</a:t>
            </a:r>
            <a:endParaRPr lang="de-DE"/>
          </a:p>
        </p:txBody>
      </p:sp>
      <p:sp>
        <p:nvSpPr>
          <p:cNvPr id="3" name="Inhaltsplatzhalter 2"/>
          <p:cNvSpPr>
            <a:spLocks noGrp="1"/>
          </p:cNvSpPr>
          <p:nvPr>
            <p:ph idx="1"/>
          </p:nvPr>
        </p:nvSpPr>
        <p:spPr>
          <a:xfrm>
            <a:off x="392400" y="1522800"/>
            <a:ext cx="8355600" cy="3240000"/>
          </a:xfrm>
        </p:spPr>
        <p:txBody>
          <a:bodyPr>
            <a:normAutofit/>
          </a:bodyPr>
          <a:lstStyle>
            <a:lvl1pPr>
              <a:buFontTx/>
              <a:buNone/>
              <a:defRPr sz="2400" b="1"/>
            </a:lvl1pPr>
            <a:lvl2pPr marL="360000" indent="-360000">
              <a:buFont typeface="Wingdings" charset="2"/>
              <a:buChar char="§"/>
              <a:defRPr sz="2400"/>
            </a:lvl2pPr>
            <a:lvl3pPr marL="723600" indent="-363600">
              <a:buClr>
                <a:schemeClr val="tx1"/>
              </a:buClr>
              <a:defRPr sz="2400"/>
            </a:lvl3pPr>
            <a:lvl4pPr marL="349200">
              <a:spcBef>
                <a:spcPts val="1200"/>
              </a:spcBef>
              <a:buClr>
                <a:schemeClr val="tx1"/>
              </a:buClr>
              <a:buFont typeface="Lucida Grande"/>
              <a:buChar char="➜"/>
              <a:defRPr sz="2400" b="1">
                <a:solidFill>
                  <a:schemeClr val="tx1"/>
                </a:solidFill>
              </a:defRPr>
            </a:lvl4pPr>
            <a:lvl5pPr>
              <a:defRPr sz="1000"/>
            </a:lvl5pPr>
          </a:lstStyle>
          <a:p>
            <a:pPr lvl="0"/>
            <a:r>
              <a:rPr lang="de-AT" dirty="0" smtClean="0"/>
              <a:t>Mastertextformat bearbeiten</a:t>
            </a:r>
          </a:p>
          <a:p>
            <a:pPr lvl="1"/>
            <a:r>
              <a:rPr lang="de-AT" dirty="0" smtClean="0"/>
              <a:t>Zweite Ebene</a:t>
            </a:r>
          </a:p>
          <a:p>
            <a:pPr lvl="2"/>
            <a:r>
              <a:rPr lang="de-AT" dirty="0" smtClean="0"/>
              <a:t>Dritte Ebene</a:t>
            </a:r>
          </a:p>
          <a:p>
            <a:pPr lvl="3"/>
            <a:r>
              <a:rPr lang="de-AT" dirty="0" smtClean="0"/>
              <a:t>Vierte Ebene</a:t>
            </a:r>
          </a:p>
          <a:p>
            <a:pPr lvl="4"/>
            <a:r>
              <a:rPr lang="de-AT" dirty="0" smtClean="0"/>
              <a:t>Fünfte Ebene</a:t>
            </a:r>
            <a:endParaRPr lang="de-DE" dirty="0"/>
          </a:p>
        </p:txBody>
      </p:sp>
      <p:sp>
        <p:nvSpPr>
          <p:cNvPr id="5" name="Textfeld 4"/>
          <p:cNvSpPr txBox="1"/>
          <p:nvPr userDrawn="1"/>
        </p:nvSpPr>
        <p:spPr>
          <a:xfrm>
            <a:off x="8763000" y="4572000"/>
            <a:ext cx="457200" cy="1692771"/>
          </a:xfrm>
          <a:prstGeom prst="rect">
            <a:avLst/>
          </a:prstGeom>
          <a:solidFill>
            <a:schemeClr val="bg1">
              <a:lumMod val="50000"/>
            </a:schemeClr>
          </a:solidFill>
        </p:spPr>
        <p:txBody>
          <a:bodyPr wrap="square" rtlCol="0">
            <a:spAutoFit/>
          </a:bodyPr>
          <a:lstStyle/>
          <a:p>
            <a:pPr algn="ctr"/>
            <a:r>
              <a:rPr lang="de-DE" sz="2000" b="1" cap="small" spc="220" dirty="0" smtClean="0">
                <a:solidFill>
                  <a:schemeClr val="bg1">
                    <a:lumMod val="85000"/>
                  </a:schemeClr>
                </a:solidFill>
                <a:latin typeface="Arial"/>
                <a:cs typeface="Arial"/>
              </a:rPr>
              <a:t>Presse</a:t>
            </a:r>
            <a:br>
              <a:rPr lang="de-DE" sz="2000" b="1" cap="small" spc="220" dirty="0" smtClean="0">
                <a:solidFill>
                  <a:schemeClr val="bg1">
                    <a:lumMod val="85000"/>
                  </a:schemeClr>
                </a:solidFill>
                <a:latin typeface="Arial"/>
                <a:cs typeface="Arial"/>
              </a:rPr>
            </a:br>
            <a:endParaRPr lang="de-DE" sz="2000" b="1" cap="small" spc="220" dirty="0">
              <a:solidFill>
                <a:schemeClr val="bg1">
                  <a:lumMod val="85000"/>
                </a:schemeClr>
              </a:solidFill>
              <a:latin typeface="Arial"/>
              <a:cs typeface="Arial"/>
            </a:endParaRPr>
          </a:p>
        </p:txBody>
      </p:sp>
      <p:sp>
        <p:nvSpPr>
          <p:cNvPr id="8" name="Inhaltsplatzhalter 7"/>
          <p:cNvSpPr>
            <a:spLocks noGrp="1"/>
          </p:cNvSpPr>
          <p:nvPr>
            <p:ph sz="quarter" idx="10"/>
          </p:nvPr>
        </p:nvSpPr>
        <p:spPr>
          <a:xfrm>
            <a:off x="381600" y="4878000"/>
            <a:ext cx="8380800" cy="1371600"/>
          </a:xfrm>
          <a:solidFill>
            <a:schemeClr val="bg1">
              <a:lumMod val="85000"/>
            </a:schemeClr>
          </a:solidFill>
        </p:spPr>
        <p:txBody>
          <a:bodyPr/>
          <a:lstStyle>
            <a:lvl1pPr>
              <a:defRPr sz="1600"/>
            </a:lvl1pPr>
            <a:lvl2pPr marL="0" indent="0">
              <a:buFontTx/>
              <a:buNone/>
              <a:defRPr sz="1600"/>
            </a:lvl2pPr>
            <a:lvl3pPr marL="183600" indent="-183600">
              <a:buFont typeface="Wingdings" charset="2"/>
              <a:buChar char="§"/>
              <a:defRPr sz="1600"/>
            </a:lvl3pPr>
            <a:lvl4pPr marL="363600" indent="-180000">
              <a:defRPr sz="1600"/>
            </a:lvl4pPr>
            <a:lvl5pPr marL="180000" indent="0" algn="l">
              <a:defRPr sz="1600"/>
            </a:lvl5pPr>
          </a:lstStyle>
          <a:p>
            <a:pPr lvl="0"/>
            <a:r>
              <a:rPr lang="de-AT" dirty="0" smtClean="0"/>
              <a:t>Mastertextformat bearbeiten</a:t>
            </a:r>
          </a:p>
          <a:p>
            <a:pPr lvl="1"/>
            <a:r>
              <a:rPr lang="de-AT" dirty="0" smtClean="0"/>
              <a:t>Zweite Ebene</a:t>
            </a:r>
          </a:p>
          <a:p>
            <a:pPr lvl="2"/>
            <a:r>
              <a:rPr lang="de-AT" dirty="0" smtClean="0"/>
              <a:t>Dritte Ebene</a:t>
            </a:r>
          </a:p>
          <a:p>
            <a:pPr lvl="3"/>
            <a:r>
              <a:rPr lang="de-AT" dirty="0" smtClean="0"/>
              <a:t>Vierte Ebene</a:t>
            </a:r>
          </a:p>
          <a:p>
            <a:pPr lvl="4"/>
            <a:r>
              <a:rPr lang="de-AT" dirty="0" smtClean="0"/>
              <a:t>Fünfte Ebene</a:t>
            </a:r>
            <a:endParaRPr lang="de-DE" dirty="0"/>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userDrawn="1">
  <p:cSld name="ZwiTit_Eb1_einzg_aufzählg_mitLink">
    <p:spTree>
      <p:nvGrpSpPr>
        <p:cNvPr id="1" name=""/>
        <p:cNvGrpSpPr/>
        <p:nvPr/>
      </p:nvGrpSpPr>
      <p:grpSpPr>
        <a:xfrm>
          <a:off x="0" y="0"/>
          <a:ext cx="0" cy="0"/>
          <a:chOff x="0" y="0"/>
          <a:chExt cx="0" cy="0"/>
        </a:xfrm>
      </p:grpSpPr>
      <p:sp>
        <p:nvSpPr>
          <p:cNvPr id="3" name="Rectangle 1026"/>
          <p:cNvSpPr>
            <a:spLocks noChangeArrowheads="1"/>
          </p:cNvSpPr>
          <p:nvPr/>
        </p:nvSpPr>
        <p:spPr bwMode="blackWhite">
          <a:xfrm>
            <a:off x="-325438" y="854075"/>
            <a:ext cx="9629776" cy="428625"/>
          </a:xfrm>
          <a:prstGeom prst="rect">
            <a:avLst/>
          </a:prstGeom>
          <a:solidFill>
            <a:srgbClr val="EAEAEA"/>
          </a:solidFill>
          <a:ln w="9525">
            <a:noFill/>
            <a:miter lim="800000"/>
            <a:headEnd/>
            <a:tailEnd/>
          </a:ln>
        </p:spPr>
        <p:txBody>
          <a:bodyPr wrap="none" lIns="63500" tIns="0" rIns="64800" bIns="0" anchor="ctr">
            <a:prstTxWarp prst="textNoShape">
              <a:avLst/>
            </a:prstTxWarp>
          </a:bodyPr>
          <a:lstStyle/>
          <a:p>
            <a:pPr>
              <a:spcBef>
                <a:spcPct val="20000"/>
              </a:spcBef>
              <a:spcAft>
                <a:spcPct val="20000"/>
              </a:spcAft>
              <a:buSzPct val="90000"/>
              <a:defRPr/>
            </a:pPr>
            <a:endParaRPr lang="de-AT" dirty="0">
              <a:latin typeface="Arial" pitchFamily="-103" charset="0"/>
              <a:cs typeface="ＭＳ Ｐゴシック" pitchFamily="-103" charset="-128"/>
            </a:endParaRPr>
          </a:p>
        </p:txBody>
      </p:sp>
      <p:sp>
        <p:nvSpPr>
          <p:cNvPr id="5" name="TB4_Section_header"/>
          <p:cNvSpPr txBox="1">
            <a:spLocks noChangeArrowheads="1"/>
          </p:cNvSpPr>
          <p:nvPr/>
        </p:nvSpPr>
        <p:spPr bwMode="auto">
          <a:xfrm>
            <a:off x="392113" y="862013"/>
            <a:ext cx="8358187" cy="420687"/>
          </a:xfrm>
          <a:prstGeom prst="rect">
            <a:avLst/>
          </a:prstGeom>
          <a:noFill/>
          <a:ln>
            <a:noFill/>
          </a:ln>
          <a:extLst/>
        </p:spPr>
        <p:txBody>
          <a:bodyPr wrap="none" lIns="0" tIns="0" rIns="0" bIns="0" anchor="ctr">
            <a:prstTxWarp prst="textNoShape">
              <a:avLst/>
            </a:prstTxWarp>
          </a:bodyPr>
          <a:lstStyle/>
          <a:p>
            <a:pPr algn="ctr" eaLnBrk="0" hangingPunct="0">
              <a:defRPr/>
            </a:pPr>
            <a:r>
              <a:rPr lang="de-AT" b="1" dirty="0" smtClean="0">
                <a:solidFill>
                  <a:srgbClr val="3A4973"/>
                </a:solidFill>
                <a:latin typeface="Verdana" pitchFamily="-103" charset="0"/>
                <a:cs typeface="ＭＳ Ｐゴシック" pitchFamily="-103" charset="-128"/>
              </a:rPr>
              <a:t>Elektronischer</a:t>
            </a:r>
            <a:r>
              <a:rPr lang="de-AT" b="1" baseline="0" dirty="0" smtClean="0">
                <a:solidFill>
                  <a:srgbClr val="3A4973"/>
                </a:solidFill>
                <a:latin typeface="Verdana" pitchFamily="-103" charset="0"/>
                <a:cs typeface="ＭＳ Ｐゴシック" pitchFamily="-103" charset="-128"/>
              </a:rPr>
              <a:t> Wertpapierhandel und Bankgeschäfte</a:t>
            </a:r>
            <a:endParaRPr lang="de-AT" b="1" dirty="0">
              <a:solidFill>
                <a:srgbClr val="3A4973"/>
              </a:solidFill>
              <a:latin typeface="Verdana" pitchFamily="-103" charset="0"/>
              <a:cs typeface="ＭＳ Ｐゴシック" pitchFamily="-103" charset="-128"/>
            </a:endParaRPr>
          </a:p>
        </p:txBody>
      </p:sp>
      <p:sp>
        <p:nvSpPr>
          <p:cNvPr id="612359" name="Rectangle 7"/>
          <p:cNvSpPr>
            <a:spLocks noGrp="1" noChangeArrowheads="1"/>
          </p:cNvSpPr>
          <p:nvPr>
            <p:ph type="ctrTitle"/>
          </p:nvPr>
        </p:nvSpPr>
        <p:spPr>
          <a:xfrm>
            <a:off x="681039" y="1524000"/>
            <a:ext cx="7645399" cy="1143000"/>
          </a:xfrm>
        </p:spPr>
        <p:txBody>
          <a:bodyPr/>
          <a:lstStyle>
            <a:lvl1pPr algn="l">
              <a:defRPr sz="4000"/>
            </a:lvl1pPr>
          </a:lstStyle>
          <a:p>
            <a:pPr lvl="0"/>
            <a:r>
              <a:rPr lang="de-DE" noProof="0" dirty="0" smtClean="0"/>
              <a:t>Mastertitelformat bearbeiten</a:t>
            </a:r>
          </a:p>
        </p:txBody>
      </p:sp>
      <p:sp>
        <p:nvSpPr>
          <p:cNvPr id="7" name="Text Box 1029"/>
          <p:cNvSpPr txBox="1">
            <a:spLocks noChangeArrowheads="1"/>
          </p:cNvSpPr>
          <p:nvPr userDrawn="1"/>
        </p:nvSpPr>
        <p:spPr bwMode="blackWhite">
          <a:xfrm>
            <a:off x="8410575" y="6477000"/>
            <a:ext cx="501650" cy="219075"/>
          </a:xfrm>
          <a:prstGeom prst="rect">
            <a:avLst/>
          </a:prstGeom>
          <a:noFill/>
          <a:ln w="9525" algn="ctr">
            <a:noFill/>
            <a:miter lim="800000"/>
            <a:headEnd/>
            <a:tailEnd/>
          </a:ln>
          <a:effectLst/>
        </p:spPr>
        <p:txBody>
          <a:bodyPr wrap="none" lIns="63500" tIns="0" rIns="64800" bIns="0">
            <a:prstTxWarp prst="textNoShape">
              <a:avLst/>
            </a:prstTxWarp>
            <a:spAutoFit/>
          </a:bodyPr>
          <a:lstStyle/>
          <a:p>
            <a:pPr algn="r">
              <a:spcBef>
                <a:spcPct val="20000"/>
              </a:spcBef>
              <a:spcAft>
                <a:spcPct val="20000"/>
              </a:spcAft>
              <a:buSzPct val="90000"/>
              <a:defRPr/>
            </a:pPr>
            <a:fld id="{25DFA0F4-D38C-D24D-80A6-EFB2EB7128F6}" type="slidenum">
              <a:rPr lang="de-AT" sz="1200">
                <a:solidFill>
                  <a:srgbClr val="4D4D4D"/>
                </a:solidFill>
                <a:latin typeface="Verdana" pitchFamily="-103" charset="0"/>
                <a:cs typeface="ＭＳ Ｐゴシック" pitchFamily="-103" charset="-128"/>
              </a:rPr>
              <a:pPr algn="r">
                <a:spcBef>
                  <a:spcPct val="20000"/>
                </a:spcBef>
                <a:spcAft>
                  <a:spcPct val="20000"/>
                </a:spcAft>
                <a:buSzPct val="90000"/>
                <a:defRPr/>
              </a:pPr>
              <a:t>‹Nr.›</a:t>
            </a:fld>
            <a:endParaRPr lang="de-AT" sz="1200" dirty="0">
              <a:solidFill>
                <a:srgbClr val="4D4D4D"/>
              </a:solidFill>
              <a:latin typeface="Verdana" pitchFamily="-103" charset="0"/>
              <a:cs typeface="ＭＳ Ｐゴシック" pitchFamily="-103" charset="-128"/>
            </a:endParaRPr>
          </a:p>
        </p:txBody>
      </p:sp>
      <p:sp>
        <p:nvSpPr>
          <p:cNvPr id="8" name="Inhaltsplatzhalter 8"/>
          <p:cNvSpPr>
            <a:spLocks noGrp="1"/>
          </p:cNvSpPr>
          <p:nvPr>
            <p:ph sz="quarter" idx="10"/>
          </p:nvPr>
        </p:nvSpPr>
        <p:spPr>
          <a:xfrm>
            <a:off x="762000" y="2819400"/>
            <a:ext cx="7620000" cy="3276600"/>
          </a:xfrm>
        </p:spPr>
        <p:txBody>
          <a:bodyPr/>
          <a:lstStyle>
            <a:lvl1pPr marL="180000" indent="-187200">
              <a:buSzPct val="120000"/>
              <a:buFont typeface="Arial"/>
              <a:buChar char="•"/>
              <a:defRPr/>
            </a:lvl1pPr>
            <a:lvl2pPr marL="0" indent="0" algn="ctr">
              <a:buClrTx/>
              <a:buSzPct val="100000"/>
              <a:defRPr>
                <a:solidFill>
                  <a:schemeClr val="bg1">
                    <a:lumMod val="50000"/>
                  </a:schemeClr>
                </a:solidFill>
              </a:defRPr>
            </a:lvl2pPr>
          </a:lstStyle>
          <a:p>
            <a:pPr lvl="0"/>
            <a:r>
              <a:rPr lang="de-AT" dirty="0" smtClean="0"/>
              <a:t>Mastertextformat bearbeiten</a:t>
            </a:r>
          </a:p>
          <a:p>
            <a:pPr lvl="1"/>
            <a:r>
              <a:rPr lang="de-AT" dirty="0" smtClean="0"/>
              <a:t>Zweite Ebene</a:t>
            </a:r>
          </a:p>
          <a:p>
            <a:pPr lvl="2"/>
            <a:r>
              <a:rPr lang="de-AT" dirty="0" smtClean="0"/>
              <a:t>Dritte Ebene</a:t>
            </a:r>
          </a:p>
          <a:p>
            <a:pPr lvl="3"/>
            <a:r>
              <a:rPr lang="de-AT" dirty="0" smtClean="0"/>
              <a:t>Vierte Ebene</a:t>
            </a:r>
          </a:p>
          <a:p>
            <a:pPr lvl="4"/>
            <a:r>
              <a:rPr lang="de-AT" dirty="0" smtClean="0"/>
              <a:t>Fünfte Ebene</a:t>
            </a:r>
            <a:endParaRPr lang="de-DE" dirty="0"/>
          </a:p>
        </p:txBody>
      </p:sp>
      <p:sp>
        <p:nvSpPr>
          <p:cNvPr id="9" name="Text Box 4"/>
          <p:cNvSpPr txBox="1">
            <a:spLocks noChangeArrowheads="1"/>
          </p:cNvSpPr>
          <p:nvPr userDrawn="1"/>
        </p:nvSpPr>
        <p:spPr bwMode="blackWhite">
          <a:xfrm>
            <a:off x="334963" y="6467475"/>
            <a:ext cx="1097892" cy="184666"/>
          </a:xfrm>
          <a:prstGeom prst="rect">
            <a:avLst/>
          </a:prstGeom>
          <a:noFill/>
          <a:ln w="9525" algn="ctr">
            <a:noFill/>
            <a:miter lim="800000"/>
            <a:headEnd/>
            <a:tailEnd/>
          </a:ln>
          <a:effectLst/>
        </p:spPr>
        <p:txBody>
          <a:bodyPr wrap="none" lIns="63500" tIns="0" rIns="64800" bIns="0">
            <a:prstTxWarp prst="textNoShape">
              <a:avLst/>
            </a:prstTxWarp>
            <a:spAutoFit/>
          </a:bodyPr>
          <a:lstStyle/>
          <a:p>
            <a:pPr>
              <a:spcBef>
                <a:spcPct val="20000"/>
              </a:spcBef>
              <a:spcAft>
                <a:spcPct val="20000"/>
              </a:spcAft>
              <a:buSzPct val="90000"/>
              <a:defRPr/>
            </a:pPr>
            <a:r>
              <a:rPr lang="de-AT" sz="1200" cap="small" dirty="0" smtClean="0">
                <a:solidFill>
                  <a:srgbClr val="4D4D4D"/>
                </a:solidFill>
                <a:latin typeface="Verdana" pitchFamily="-103" charset="0"/>
                <a:cs typeface="ＭＳ Ｐゴシック" pitchFamily="-103" charset="-128"/>
              </a:rPr>
              <a:t>WS</a:t>
            </a:r>
            <a:r>
              <a:rPr lang="de-AT" sz="1200" cap="small" baseline="0" dirty="0" smtClean="0">
                <a:solidFill>
                  <a:srgbClr val="4D4D4D"/>
                </a:solidFill>
                <a:latin typeface="Verdana" pitchFamily="-103" charset="0"/>
                <a:cs typeface="ＭＳ Ｐゴシック" pitchFamily="-103" charset="-128"/>
              </a:rPr>
              <a:t> 2016/17</a:t>
            </a:r>
            <a:endParaRPr lang="de-AT" sz="1200" cap="small" dirty="0">
              <a:solidFill>
                <a:srgbClr val="4D4D4D"/>
              </a:solidFill>
              <a:latin typeface="Verdana" pitchFamily="-103" charset="0"/>
              <a:cs typeface="ＭＳ Ｐゴシック" pitchFamily="-103" charset="-128"/>
            </a:endParaRPr>
          </a:p>
        </p:txBody>
      </p:sp>
    </p:spTree>
  </p:cSld>
  <p:clrMapOvr>
    <a:masterClrMapping/>
  </p:clrMapOvr>
  <p:hf hdr="0" dt="0"/>
</p:sldLayout>
</file>

<file path=ppt/slideLayouts/slideLayout67.xml><?xml version="1.0" encoding="utf-8"?>
<p:sldLayout xmlns:a="http://schemas.openxmlformats.org/drawingml/2006/main" xmlns:r="http://schemas.openxmlformats.org/officeDocument/2006/relationships" xmlns:p="http://schemas.openxmlformats.org/presentationml/2006/main" userDrawn="1">
  <p:cSld name="1_Vergleich">
    <p:spTree>
      <p:nvGrpSpPr>
        <p:cNvPr id="1" name=""/>
        <p:cNvGrpSpPr/>
        <p:nvPr/>
      </p:nvGrpSpPr>
      <p:grpSpPr>
        <a:xfrm>
          <a:off x="0" y="0"/>
          <a:ext cx="0" cy="0"/>
          <a:chOff x="0" y="0"/>
          <a:chExt cx="0" cy="0"/>
        </a:xfrm>
      </p:grpSpPr>
      <p:sp>
        <p:nvSpPr>
          <p:cNvPr id="3" name="Textplatzhalter 2"/>
          <p:cNvSpPr>
            <a:spLocks noGrp="1"/>
          </p:cNvSpPr>
          <p:nvPr>
            <p:ph type="body" idx="1"/>
          </p:nvPr>
        </p:nvSpPr>
        <p:spPr>
          <a:xfrm>
            <a:off x="457200" y="1535113"/>
            <a:ext cx="8229600" cy="639762"/>
          </a:xfrm>
        </p:spPr>
        <p:txBody>
          <a:bodyPr anchor="ctr"/>
          <a:lstStyle>
            <a:lvl1pPr marL="0" indent="0" algn="l">
              <a:lnSpc>
                <a:spcPct val="100000"/>
              </a:lnSpc>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AT" dirty="0" smtClean="0"/>
              <a:t>Mastertextformat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AT" smtClean="0"/>
              <a:t>Mastertextformat bearbeiten</a:t>
            </a:r>
          </a:p>
          <a:p>
            <a:pPr lvl="1"/>
            <a:r>
              <a:rPr lang="de-AT" smtClean="0"/>
              <a:t>Zweite Ebene</a:t>
            </a:r>
          </a:p>
          <a:p>
            <a:pPr lvl="2"/>
            <a:r>
              <a:rPr lang="de-AT" smtClean="0"/>
              <a:t>Dritte Ebene</a:t>
            </a:r>
          </a:p>
          <a:p>
            <a:pPr lvl="3"/>
            <a:r>
              <a:rPr lang="de-AT" smtClean="0"/>
              <a:t>Vierte Ebene</a:t>
            </a:r>
          </a:p>
          <a:p>
            <a:pPr lvl="4"/>
            <a:r>
              <a:rPr lang="de-AT" smtClean="0"/>
              <a:t>Fünfte Ebene</a:t>
            </a:r>
            <a:endParaRPr lang="de-DE"/>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AT" smtClean="0"/>
              <a:t>Mastertextformat bearbeiten</a:t>
            </a:r>
          </a:p>
          <a:p>
            <a:pPr lvl="1"/>
            <a:r>
              <a:rPr lang="de-AT" smtClean="0"/>
              <a:t>Zweite Ebene</a:t>
            </a:r>
          </a:p>
          <a:p>
            <a:pPr lvl="2"/>
            <a:r>
              <a:rPr lang="de-AT" smtClean="0"/>
              <a:t>Dritte Ebene</a:t>
            </a:r>
          </a:p>
          <a:p>
            <a:pPr lvl="3"/>
            <a:r>
              <a:rPr lang="de-AT" smtClean="0"/>
              <a:t>Vierte Ebene</a:t>
            </a:r>
          </a:p>
          <a:p>
            <a:pPr lvl="4"/>
            <a:r>
              <a:rPr lang="de-AT" smtClean="0"/>
              <a:t>Fünfte Ebene</a:t>
            </a:r>
            <a:endParaRPr lang="de-DE"/>
          </a:p>
        </p:txBody>
      </p:sp>
      <p:sp>
        <p:nvSpPr>
          <p:cNvPr id="9" name="Titel 8"/>
          <p:cNvSpPr>
            <a:spLocks noGrp="1"/>
          </p:cNvSpPr>
          <p:nvPr>
            <p:ph type="title"/>
          </p:nvPr>
        </p:nvSpPr>
        <p:spPr/>
        <p:txBody>
          <a:bodyPr/>
          <a:lstStyle/>
          <a:p>
            <a:r>
              <a:rPr lang="de-AT" smtClean="0"/>
              <a:t>Mastertitelformat bearbeiten</a:t>
            </a:r>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el_Eb2_1zeilig">
    <p:spTree>
      <p:nvGrpSpPr>
        <p:cNvPr id="1" name=""/>
        <p:cNvGrpSpPr/>
        <p:nvPr/>
      </p:nvGrpSpPr>
      <p:grpSpPr>
        <a:xfrm>
          <a:off x="0" y="0"/>
          <a:ext cx="0" cy="0"/>
          <a:chOff x="0" y="0"/>
          <a:chExt cx="0" cy="0"/>
        </a:xfrm>
      </p:grpSpPr>
      <p:sp>
        <p:nvSpPr>
          <p:cNvPr id="2" name="Titel 1"/>
          <p:cNvSpPr>
            <a:spLocks noGrp="1"/>
          </p:cNvSpPr>
          <p:nvPr>
            <p:ph type="ctrTitle"/>
          </p:nvPr>
        </p:nvSpPr>
        <p:spPr>
          <a:xfrm>
            <a:off x="457200" y="2362200"/>
            <a:ext cx="8229600" cy="2133600"/>
          </a:xfrm>
        </p:spPr>
        <p:txBody>
          <a:bodyPr>
            <a:normAutofit/>
          </a:bodyPr>
          <a:lstStyle>
            <a:lvl1pPr algn="ctr">
              <a:defRPr sz="4000">
                <a:solidFill>
                  <a:schemeClr val="bg1">
                    <a:lumMod val="50000"/>
                  </a:schemeClr>
                </a:solidFill>
              </a:defRPr>
            </a:lvl1pPr>
          </a:lstStyle>
          <a:p>
            <a:r>
              <a:rPr lang="de-AT" dirty="0" smtClean="0"/>
              <a:t>Mastertitelformat bearbeiten</a:t>
            </a:r>
            <a:endParaRPr lang="de-DE"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Standard_Ue1zeil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Mastertitelformat bearbeiten</a:t>
            </a:r>
            <a:endParaRPr lang="de-DE" dirty="0"/>
          </a:p>
        </p:txBody>
      </p:sp>
      <p:sp>
        <p:nvSpPr>
          <p:cNvPr id="3" name="Inhaltsplatzhalter 2"/>
          <p:cNvSpPr>
            <a:spLocks noGrp="1"/>
          </p:cNvSpPr>
          <p:nvPr>
            <p:ph idx="1"/>
          </p:nvPr>
        </p:nvSpPr>
        <p:spPr/>
        <p:txBody>
          <a:bodyPr>
            <a:normAutofit/>
          </a:bodyPr>
          <a:lstStyle>
            <a:lvl1pPr>
              <a:buFontTx/>
              <a:buNone/>
              <a:defRPr sz="2400"/>
            </a:lvl1pPr>
            <a:lvl2pPr marL="342000">
              <a:buFont typeface="Wingdings" charset="2"/>
              <a:buChar char="§"/>
              <a:defRPr sz="2400"/>
            </a:lvl2pPr>
            <a:lvl3pPr>
              <a:buClr>
                <a:schemeClr val="bg1">
                  <a:lumMod val="50000"/>
                </a:schemeClr>
              </a:buClr>
              <a:defRPr sz="2400"/>
            </a:lvl3pPr>
            <a:lvl4pPr>
              <a:defRPr sz="2400"/>
            </a:lvl4pPr>
            <a:lvl5pPr>
              <a:defRPr sz="1000"/>
            </a:lvl5pPr>
          </a:lstStyle>
          <a:p>
            <a:pPr lvl="0"/>
            <a:r>
              <a:rPr lang="de-AT" dirty="0" smtClean="0"/>
              <a:t>Mastertextformat bearbeiten</a:t>
            </a:r>
          </a:p>
          <a:p>
            <a:pPr lvl="1"/>
            <a:r>
              <a:rPr lang="de-AT" dirty="0" smtClean="0"/>
              <a:t>Zweite Ebene</a:t>
            </a:r>
          </a:p>
          <a:p>
            <a:pPr lvl="2"/>
            <a:r>
              <a:rPr lang="de-AT" dirty="0" smtClean="0"/>
              <a:t>Dritte Ebene</a:t>
            </a:r>
          </a:p>
          <a:p>
            <a:pPr lvl="3"/>
            <a:r>
              <a:rPr lang="de-AT" dirty="0" smtClean="0"/>
              <a:t>Vierte Ebene</a:t>
            </a:r>
          </a:p>
          <a:p>
            <a:pPr lvl="4"/>
            <a:r>
              <a:rPr lang="de-AT" dirty="0" smtClean="0"/>
              <a:t>Fünfte Ebene</a:t>
            </a:r>
            <a:endParaRPr lang="de-DE"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Standard_UE2zeilg">
    <p:spTree>
      <p:nvGrpSpPr>
        <p:cNvPr id="1" name=""/>
        <p:cNvGrpSpPr/>
        <p:nvPr/>
      </p:nvGrpSpPr>
      <p:grpSpPr>
        <a:xfrm>
          <a:off x="0" y="0"/>
          <a:ext cx="0" cy="0"/>
          <a:chOff x="0" y="0"/>
          <a:chExt cx="0" cy="0"/>
        </a:xfrm>
      </p:grpSpPr>
      <p:sp>
        <p:nvSpPr>
          <p:cNvPr id="2" name="Titel 1"/>
          <p:cNvSpPr>
            <a:spLocks noGrp="1"/>
          </p:cNvSpPr>
          <p:nvPr>
            <p:ph type="title"/>
          </p:nvPr>
        </p:nvSpPr>
        <p:spPr>
          <a:xfrm>
            <a:off x="609600" y="685800"/>
            <a:ext cx="7772400" cy="990600"/>
          </a:xfrm>
        </p:spPr>
        <p:txBody>
          <a:bodyPr/>
          <a:lstStyle/>
          <a:p>
            <a:r>
              <a:rPr lang="de-AT" dirty="0" smtClean="0"/>
              <a:t>Mastertitelformat bearbeiten</a:t>
            </a:r>
            <a:endParaRPr lang="de-DE" dirty="0"/>
          </a:p>
        </p:txBody>
      </p:sp>
      <p:sp>
        <p:nvSpPr>
          <p:cNvPr id="3" name="Inhaltsplatzhalter 2"/>
          <p:cNvSpPr>
            <a:spLocks noGrp="1"/>
          </p:cNvSpPr>
          <p:nvPr>
            <p:ph idx="1"/>
          </p:nvPr>
        </p:nvSpPr>
        <p:spPr>
          <a:xfrm>
            <a:off x="685800" y="1828800"/>
            <a:ext cx="7772400" cy="4343400"/>
          </a:xfrm>
        </p:spPr>
        <p:txBody>
          <a:bodyPr>
            <a:normAutofit/>
          </a:bodyPr>
          <a:lstStyle>
            <a:lvl1pPr>
              <a:buFontTx/>
              <a:buNone/>
              <a:defRPr sz="2400"/>
            </a:lvl1pPr>
            <a:lvl2pPr marL="342000">
              <a:buFont typeface="Wingdings" charset="2"/>
              <a:buChar char="§"/>
              <a:defRPr sz="2400"/>
            </a:lvl2pPr>
            <a:lvl3pPr>
              <a:buClr>
                <a:schemeClr val="bg1">
                  <a:lumMod val="50000"/>
                </a:schemeClr>
              </a:buClr>
              <a:defRPr sz="2400"/>
            </a:lvl3pPr>
            <a:lvl4pPr>
              <a:defRPr sz="2400"/>
            </a:lvl4pPr>
            <a:lvl5pPr>
              <a:defRPr sz="1000"/>
            </a:lvl5pPr>
          </a:lstStyle>
          <a:p>
            <a:pPr lvl="0"/>
            <a:r>
              <a:rPr lang="de-AT" dirty="0" smtClean="0"/>
              <a:t>Mastertextformat bearbeiten</a:t>
            </a:r>
          </a:p>
          <a:p>
            <a:pPr lvl="1"/>
            <a:r>
              <a:rPr lang="de-AT" dirty="0" smtClean="0"/>
              <a:t>Zweite Ebene</a:t>
            </a:r>
          </a:p>
          <a:p>
            <a:pPr lvl="2"/>
            <a:r>
              <a:rPr lang="de-AT" dirty="0" smtClean="0"/>
              <a:t>Dritte Ebene</a:t>
            </a:r>
          </a:p>
          <a:p>
            <a:pPr lvl="3"/>
            <a:r>
              <a:rPr lang="de-AT" dirty="0" smtClean="0"/>
              <a:t>Vierte Ebene</a:t>
            </a:r>
          </a:p>
          <a:p>
            <a:pPr lvl="4"/>
            <a:r>
              <a:rPr lang="de-AT" dirty="0" smtClean="0"/>
              <a:t>Fünfte Ebene</a:t>
            </a:r>
            <a:endParaRPr lang="de-DE" dirty="0"/>
          </a:p>
        </p:txBody>
      </p:sp>
    </p:spTree>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63" Type="http://schemas.openxmlformats.org/officeDocument/2006/relationships/slideLayout" Target="../slideLayouts/slideLayout63.xml"/><Relationship Id="rId64" Type="http://schemas.openxmlformats.org/officeDocument/2006/relationships/slideLayout" Target="../slideLayouts/slideLayout64.xml"/><Relationship Id="rId65" Type="http://schemas.openxmlformats.org/officeDocument/2006/relationships/slideLayout" Target="../slideLayouts/slideLayout65.xml"/><Relationship Id="rId66" Type="http://schemas.openxmlformats.org/officeDocument/2006/relationships/slideLayout" Target="../slideLayouts/slideLayout66.xml"/><Relationship Id="rId67" Type="http://schemas.openxmlformats.org/officeDocument/2006/relationships/slideLayout" Target="../slideLayouts/slideLayout67.xml"/><Relationship Id="rId68" Type="http://schemas.openxmlformats.org/officeDocument/2006/relationships/theme" Target="../theme/theme1.xml"/><Relationship Id="rId50" Type="http://schemas.openxmlformats.org/officeDocument/2006/relationships/slideLayout" Target="../slideLayouts/slideLayout50.xml"/><Relationship Id="rId51" Type="http://schemas.openxmlformats.org/officeDocument/2006/relationships/slideLayout" Target="../slideLayouts/slideLayout51.xml"/><Relationship Id="rId52" Type="http://schemas.openxmlformats.org/officeDocument/2006/relationships/slideLayout" Target="../slideLayouts/slideLayout52.xml"/><Relationship Id="rId53" Type="http://schemas.openxmlformats.org/officeDocument/2006/relationships/slideLayout" Target="../slideLayouts/slideLayout53.xml"/><Relationship Id="rId54" Type="http://schemas.openxmlformats.org/officeDocument/2006/relationships/slideLayout" Target="../slideLayouts/slideLayout54.xml"/><Relationship Id="rId55" Type="http://schemas.openxmlformats.org/officeDocument/2006/relationships/slideLayout" Target="../slideLayouts/slideLayout55.xml"/><Relationship Id="rId56" Type="http://schemas.openxmlformats.org/officeDocument/2006/relationships/slideLayout" Target="../slideLayouts/slideLayout56.xml"/><Relationship Id="rId57" Type="http://schemas.openxmlformats.org/officeDocument/2006/relationships/slideLayout" Target="../slideLayouts/slideLayout57.xml"/><Relationship Id="rId58" Type="http://schemas.openxmlformats.org/officeDocument/2006/relationships/slideLayout" Target="../slideLayouts/slideLayout58.xml"/><Relationship Id="rId59" Type="http://schemas.openxmlformats.org/officeDocument/2006/relationships/slideLayout" Target="../slideLayouts/slideLayout59.xml"/><Relationship Id="rId40" Type="http://schemas.openxmlformats.org/officeDocument/2006/relationships/slideLayout" Target="../slideLayouts/slideLayout40.xml"/><Relationship Id="rId41" Type="http://schemas.openxmlformats.org/officeDocument/2006/relationships/slideLayout" Target="../slideLayouts/slideLayout41.xml"/><Relationship Id="rId42" Type="http://schemas.openxmlformats.org/officeDocument/2006/relationships/slideLayout" Target="../slideLayouts/slideLayout42.xml"/><Relationship Id="rId43" Type="http://schemas.openxmlformats.org/officeDocument/2006/relationships/slideLayout" Target="../slideLayouts/slideLayout43.xml"/><Relationship Id="rId44" Type="http://schemas.openxmlformats.org/officeDocument/2006/relationships/slideLayout" Target="../slideLayouts/slideLayout44.xml"/><Relationship Id="rId45" Type="http://schemas.openxmlformats.org/officeDocument/2006/relationships/slideLayout" Target="../slideLayouts/slideLayout45.xml"/><Relationship Id="rId46" Type="http://schemas.openxmlformats.org/officeDocument/2006/relationships/slideLayout" Target="../slideLayouts/slideLayout46.xml"/><Relationship Id="rId47" Type="http://schemas.openxmlformats.org/officeDocument/2006/relationships/slideLayout" Target="../slideLayouts/slideLayout47.xml"/><Relationship Id="rId48" Type="http://schemas.openxmlformats.org/officeDocument/2006/relationships/slideLayout" Target="../slideLayouts/slideLayout48.xml"/><Relationship Id="rId49" Type="http://schemas.openxmlformats.org/officeDocument/2006/relationships/slideLayout" Target="../slideLayouts/slideLayout4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30" Type="http://schemas.openxmlformats.org/officeDocument/2006/relationships/slideLayout" Target="../slideLayouts/slideLayout30.xml"/><Relationship Id="rId31" Type="http://schemas.openxmlformats.org/officeDocument/2006/relationships/slideLayout" Target="../slideLayouts/slideLayout31.xml"/><Relationship Id="rId32" Type="http://schemas.openxmlformats.org/officeDocument/2006/relationships/slideLayout" Target="../slideLayouts/slideLayout32.xml"/><Relationship Id="rId33" Type="http://schemas.openxmlformats.org/officeDocument/2006/relationships/slideLayout" Target="../slideLayouts/slideLayout33.xml"/><Relationship Id="rId34" Type="http://schemas.openxmlformats.org/officeDocument/2006/relationships/slideLayout" Target="../slideLayouts/slideLayout34.xml"/><Relationship Id="rId35" Type="http://schemas.openxmlformats.org/officeDocument/2006/relationships/slideLayout" Target="../slideLayouts/slideLayout35.xml"/><Relationship Id="rId36" Type="http://schemas.openxmlformats.org/officeDocument/2006/relationships/slideLayout" Target="../slideLayouts/slideLayout36.xml"/><Relationship Id="rId37" Type="http://schemas.openxmlformats.org/officeDocument/2006/relationships/slideLayout" Target="../slideLayouts/slideLayout37.xml"/><Relationship Id="rId38" Type="http://schemas.openxmlformats.org/officeDocument/2006/relationships/slideLayout" Target="../slideLayouts/slideLayout38.xml"/><Relationship Id="rId39" Type="http://schemas.openxmlformats.org/officeDocument/2006/relationships/slideLayout" Target="../slideLayouts/slideLayout39.xml"/><Relationship Id="rId20" Type="http://schemas.openxmlformats.org/officeDocument/2006/relationships/slideLayout" Target="../slideLayouts/slideLayout20.xml"/><Relationship Id="rId21" Type="http://schemas.openxmlformats.org/officeDocument/2006/relationships/slideLayout" Target="../slideLayouts/slideLayout21.xml"/><Relationship Id="rId22" Type="http://schemas.openxmlformats.org/officeDocument/2006/relationships/slideLayout" Target="../slideLayouts/slideLayout22.xml"/><Relationship Id="rId23" Type="http://schemas.openxmlformats.org/officeDocument/2006/relationships/slideLayout" Target="../slideLayouts/slideLayout23.xml"/><Relationship Id="rId24" Type="http://schemas.openxmlformats.org/officeDocument/2006/relationships/slideLayout" Target="../slideLayouts/slideLayout24.xml"/><Relationship Id="rId25" Type="http://schemas.openxmlformats.org/officeDocument/2006/relationships/slideLayout" Target="../slideLayouts/slideLayout25.xml"/><Relationship Id="rId26" Type="http://schemas.openxmlformats.org/officeDocument/2006/relationships/slideLayout" Target="../slideLayouts/slideLayout26.xml"/><Relationship Id="rId27" Type="http://schemas.openxmlformats.org/officeDocument/2006/relationships/slideLayout" Target="../slideLayouts/slideLayout27.xml"/><Relationship Id="rId28" Type="http://schemas.openxmlformats.org/officeDocument/2006/relationships/slideLayout" Target="../slideLayouts/slideLayout28.xml"/><Relationship Id="rId29" Type="http://schemas.openxmlformats.org/officeDocument/2006/relationships/slideLayout" Target="../slideLayouts/slideLayout29.xml"/><Relationship Id="rId60" Type="http://schemas.openxmlformats.org/officeDocument/2006/relationships/slideLayout" Target="../slideLayouts/slideLayout60.xml"/><Relationship Id="rId61" Type="http://schemas.openxmlformats.org/officeDocument/2006/relationships/slideLayout" Target="../slideLayouts/slideLayout61.xml"/><Relationship Id="rId62" Type="http://schemas.openxmlformats.org/officeDocument/2006/relationships/slideLayout" Target="../slideLayouts/slideLayout62.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609600" y="685800"/>
            <a:ext cx="8153400" cy="762000"/>
          </a:xfrm>
          <a:prstGeom prst="rect">
            <a:avLst/>
          </a:prstGeom>
        </p:spPr>
        <p:txBody>
          <a:bodyPr vert="horz" lIns="91440" tIns="45720" rIns="91440" bIns="45720" rtlCol="0" anchor="ctr">
            <a:noAutofit/>
          </a:bodyPr>
          <a:lstStyle/>
          <a:p>
            <a:r>
              <a:rPr lang="de-AT" dirty="0" smtClean="0"/>
              <a:t>Mastertitelformat bearbeiten</a:t>
            </a:r>
            <a:endParaRPr lang="de-DE" dirty="0"/>
          </a:p>
        </p:txBody>
      </p:sp>
      <p:sp>
        <p:nvSpPr>
          <p:cNvPr id="3" name="Textplatzhalter 2"/>
          <p:cNvSpPr>
            <a:spLocks noGrp="1"/>
          </p:cNvSpPr>
          <p:nvPr>
            <p:ph type="body" idx="1"/>
          </p:nvPr>
        </p:nvSpPr>
        <p:spPr>
          <a:xfrm>
            <a:off x="685800" y="1600200"/>
            <a:ext cx="7772400" cy="4572000"/>
          </a:xfrm>
          <a:prstGeom prst="rect">
            <a:avLst/>
          </a:prstGeom>
        </p:spPr>
        <p:txBody>
          <a:bodyPr vert="horz" lIns="91440" tIns="45720" rIns="91440" bIns="45720" rtlCol="0">
            <a:normAutofit/>
          </a:bodyPr>
          <a:lstStyle/>
          <a:p>
            <a:pPr lvl="0"/>
            <a:r>
              <a:rPr lang="de-AT" dirty="0" smtClean="0"/>
              <a:t>Mastertextformat bearbeiten</a:t>
            </a:r>
          </a:p>
          <a:p>
            <a:pPr lvl="1"/>
            <a:r>
              <a:rPr lang="de-AT" dirty="0" smtClean="0"/>
              <a:t>Zweite Ebene</a:t>
            </a:r>
          </a:p>
          <a:p>
            <a:pPr lvl="2"/>
            <a:r>
              <a:rPr lang="de-AT" dirty="0" smtClean="0"/>
              <a:t>Dritte Ebene</a:t>
            </a:r>
          </a:p>
          <a:p>
            <a:pPr lvl="3"/>
            <a:r>
              <a:rPr lang="de-AT" dirty="0" smtClean="0"/>
              <a:t>Vierte Ebene</a:t>
            </a:r>
          </a:p>
          <a:p>
            <a:pPr lvl="4"/>
            <a:r>
              <a:rPr lang="de-AT" dirty="0" smtClean="0"/>
              <a:t>Fünfte Ebene</a:t>
            </a:r>
            <a:endParaRPr lang="de-DE" dirty="0"/>
          </a:p>
        </p:txBody>
      </p:sp>
      <p:sp>
        <p:nvSpPr>
          <p:cNvPr id="11" name="Datumsplatzhalter 3"/>
          <p:cNvSpPr txBox="1">
            <a:spLocks/>
          </p:cNvSpPr>
          <p:nvPr userDrawn="1"/>
        </p:nvSpPr>
        <p:spPr>
          <a:xfrm>
            <a:off x="304800" y="6324600"/>
            <a:ext cx="2514600" cy="365125"/>
          </a:xfrm>
          <a:prstGeom prst="rect">
            <a:avLst/>
          </a:prstGeom>
        </p:spPr>
        <p:txBody>
          <a:bodyPr vert="horz" lIns="91440" tIns="45720" rIns="91440" bIns="45720" rtlCol="0" anchor="ctr"/>
          <a:lstStyle>
            <a:lvl1pPr algn="ctr">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de-DE" sz="1000" b="0" i="0" u="none" strike="noStrike" kern="1200" cap="small" spc="0" normalizeH="0" baseline="0" noProof="0" dirty="0" smtClean="0">
                <a:ln>
                  <a:noFill/>
                </a:ln>
                <a:solidFill>
                  <a:schemeClr val="tx1">
                    <a:tint val="75000"/>
                  </a:schemeClr>
                </a:solidFill>
                <a:effectLst/>
                <a:uLnTx/>
                <a:uFillTx/>
                <a:latin typeface="Arial"/>
                <a:ea typeface="+mn-ea"/>
                <a:cs typeface="Arial"/>
              </a:rPr>
              <a:t>WS 2019/20</a:t>
            </a:r>
          </a:p>
        </p:txBody>
      </p:sp>
      <p:sp>
        <p:nvSpPr>
          <p:cNvPr id="13" name="Foliennummernplatzhalter 5"/>
          <p:cNvSpPr txBox="1">
            <a:spLocks/>
          </p:cNvSpPr>
          <p:nvPr userDrawn="1"/>
        </p:nvSpPr>
        <p:spPr>
          <a:xfrm>
            <a:off x="5791200" y="6324600"/>
            <a:ext cx="2971800" cy="365125"/>
          </a:xfrm>
          <a:prstGeom prst="rect">
            <a:avLst/>
          </a:prstGeom>
        </p:spPr>
        <p:txBody>
          <a:bodyPr vert="horz" lIns="91440" tIns="45720" rIns="91440" bIns="45720" rtlCol="0" anchor="ctr"/>
          <a:lstStyle/>
          <a:p>
            <a:pPr marL="0" marR="0" lvl="0" indent="0" algn="r" defTabSz="457200" rtl="0" eaLnBrk="1" fontAlgn="auto" latinLnBrk="0" hangingPunct="1">
              <a:lnSpc>
                <a:spcPct val="100000"/>
              </a:lnSpc>
              <a:spcBef>
                <a:spcPts val="0"/>
              </a:spcBef>
              <a:spcAft>
                <a:spcPts val="0"/>
              </a:spcAft>
              <a:buClrTx/>
              <a:buSzTx/>
              <a:buFontTx/>
              <a:buNone/>
              <a:tabLst/>
              <a:defRPr/>
            </a:pPr>
            <a:fld id="{73AD0BC3-581F-2F4B-9106-2B4A469C587B}" type="slidenum">
              <a:rPr kumimoji="0" lang="de-DE" sz="1000" b="0" i="0" u="none" strike="noStrike" kern="1200" cap="none" spc="0" normalizeH="0" baseline="0" noProof="0" smtClean="0">
                <a:ln>
                  <a:noFill/>
                </a:ln>
                <a:solidFill>
                  <a:schemeClr val="tx1">
                    <a:tint val="75000"/>
                  </a:schemeClr>
                </a:solidFill>
                <a:effectLst/>
                <a:uLnTx/>
                <a:uFillTx/>
                <a:latin typeface="Arial"/>
                <a:ea typeface="+mn-ea"/>
                <a:cs typeface="Arial"/>
              </a:rPr>
              <a:pPr marL="0" marR="0" lvl="0" indent="0" algn="r" defTabSz="457200" rtl="0" eaLnBrk="1" fontAlgn="auto" latinLnBrk="0" hangingPunct="1">
                <a:lnSpc>
                  <a:spcPct val="100000"/>
                </a:lnSpc>
                <a:spcBef>
                  <a:spcPts val="0"/>
                </a:spcBef>
                <a:spcAft>
                  <a:spcPts val="0"/>
                </a:spcAft>
                <a:buClrTx/>
                <a:buSzTx/>
                <a:buFontTx/>
                <a:buNone/>
                <a:tabLst/>
                <a:defRPr/>
              </a:pPr>
              <a:t>‹Nr.›</a:t>
            </a:fld>
            <a:endParaRPr kumimoji="0" lang="de-DE" sz="1000" b="0" i="0" u="none" strike="noStrike" kern="1200" cap="none" spc="0" normalizeH="0" baseline="0" noProof="0" dirty="0" smtClean="0">
              <a:ln>
                <a:noFill/>
              </a:ln>
              <a:solidFill>
                <a:schemeClr val="tx1">
                  <a:tint val="75000"/>
                </a:schemeClr>
              </a:solidFill>
              <a:effectLst/>
              <a:uLnTx/>
              <a:uFillTx/>
              <a:latin typeface="Arial"/>
              <a:ea typeface="+mn-ea"/>
              <a:cs typeface="Arial"/>
            </a:endParaRPr>
          </a:p>
        </p:txBody>
      </p:sp>
      <p:grpSp>
        <p:nvGrpSpPr>
          <p:cNvPr id="4" name="Gruppierung 6"/>
          <p:cNvGrpSpPr/>
          <p:nvPr userDrawn="1"/>
        </p:nvGrpSpPr>
        <p:grpSpPr>
          <a:xfrm>
            <a:off x="-15590" y="-39014"/>
            <a:ext cx="9159590" cy="450441"/>
            <a:chOff x="381000" y="304800"/>
            <a:chExt cx="11515633" cy="457199"/>
          </a:xfrm>
        </p:grpSpPr>
        <p:sp>
          <p:nvSpPr>
            <p:cNvPr id="8" name="Rechteck 7"/>
            <p:cNvSpPr/>
            <p:nvPr userDrawn="1"/>
          </p:nvSpPr>
          <p:spPr>
            <a:xfrm>
              <a:off x="381000" y="304800"/>
              <a:ext cx="11515633" cy="457199"/>
            </a:xfrm>
            <a:prstGeom prst="rect">
              <a:avLst/>
            </a:prstGeom>
            <a:solidFill>
              <a:srgbClr val="7F7F7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dirty="0"/>
            </a:p>
          </p:txBody>
        </p:sp>
        <p:sp>
          <p:nvSpPr>
            <p:cNvPr id="10" name="Textfeld 9"/>
            <p:cNvSpPr txBox="1"/>
            <p:nvPr userDrawn="1"/>
          </p:nvSpPr>
          <p:spPr>
            <a:xfrm>
              <a:off x="400600" y="307859"/>
              <a:ext cx="11360877" cy="406113"/>
            </a:xfrm>
            <a:prstGeom prst="rect">
              <a:avLst/>
            </a:prstGeom>
            <a:noFill/>
          </p:spPr>
          <p:txBody>
            <a:bodyPr wrap="square" rtlCol="0">
              <a:spAutoFit/>
            </a:bodyPr>
            <a:lstStyle/>
            <a:p>
              <a:pPr algn="dist"/>
              <a:r>
                <a:rPr lang="en-GB" sz="2000" b="1" cap="none" spc="370" baseline="0" noProof="0" dirty="0" smtClean="0">
                  <a:solidFill>
                    <a:schemeClr val="tx1"/>
                  </a:solidFill>
                  <a:latin typeface="Arial"/>
                  <a:cs typeface="Arial"/>
                </a:rPr>
                <a:t>Elektronischer Wertpapierhandel und Bankgeschäfte</a:t>
              </a:r>
              <a:endParaRPr lang="en-GB" sz="2000" b="1" cap="small" spc="370" baseline="0" noProof="0" dirty="0" smtClean="0">
                <a:solidFill>
                  <a:schemeClr val="tx1"/>
                </a:solidFill>
                <a:latin typeface="Arial"/>
                <a:cs typeface="Arial"/>
              </a:endParaRPr>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731" r:id="rId3"/>
    <p:sldLayoutId id="2147483651" r:id="rId4"/>
    <p:sldLayoutId id="2147483652" r:id="rId5"/>
    <p:sldLayoutId id="2147483653" r:id="rId6"/>
    <p:sldLayoutId id="2147483658" r:id="rId7"/>
    <p:sldLayoutId id="2147483659" r:id="rId8"/>
    <p:sldLayoutId id="2147483660" r:id="rId9"/>
    <p:sldLayoutId id="2147483661" r:id="rId10"/>
    <p:sldLayoutId id="2147483662" r:id="rId11"/>
    <p:sldLayoutId id="2147483663" r:id="rId12"/>
    <p:sldLayoutId id="2147483664" r:id="rId13"/>
    <p:sldLayoutId id="2147483665" r:id="rId14"/>
    <p:sldLayoutId id="2147483666" r:id="rId15"/>
    <p:sldLayoutId id="2147483667" r:id="rId16"/>
    <p:sldLayoutId id="2147483668" r:id="rId17"/>
    <p:sldLayoutId id="2147483669" r:id="rId18"/>
    <p:sldLayoutId id="2147483670" r:id="rId19"/>
    <p:sldLayoutId id="2147483671" r:id="rId20"/>
    <p:sldLayoutId id="2147483672" r:id="rId21"/>
    <p:sldLayoutId id="2147483673" r:id="rId22"/>
    <p:sldLayoutId id="2147483674" r:id="rId23"/>
    <p:sldLayoutId id="2147483675" r:id="rId24"/>
    <p:sldLayoutId id="2147483676" r:id="rId25"/>
    <p:sldLayoutId id="2147483677" r:id="rId26"/>
    <p:sldLayoutId id="2147483678" r:id="rId27"/>
    <p:sldLayoutId id="2147483679" r:id="rId28"/>
    <p:sldLayoutId id="2147483680" r:id="rId29"/>
    <p:sldLayoutId id="2147483681" r:id="rId30"/>
    <p:sldLayoutId id="2147483682" r:id="rId31"/>
    <p:sldLayoutId id="2147483683" r:id="rId32"/>
    <p:sldLayoutId id="2147483684" r:id="rId33"/>
    <p:sldLayoutId id="2147483685" r:id="rId34"/>
    <p:sldLayoutId id="2147483686" r:id="rId35"/>
    <p:sldLayoutId id="2147483687" r:id="rId36"/>
    <p:sldLayoutId id="2147483688" r:id="rId37"/>
    <p:sldLayoutId id="2147483689" r:id="rId38"/>
    <p:sldLayoutId id="2147483690" r:id="rId39"/>
    <p:sldLayoutId id="2147483691" r:id="rId40"/>
    <p:sldLayoutId id="2147483692" r:id="rId41"/>
    <p:sldLayoutId id="2147483693" r:id="rId42"/>
    <p:sldLayoutId id="2147483694" r:id="rId43"/>
    <p:sldLayoutId id="2147483695" r:id="rId44"/>
    <p:sldLayoutId id="2147483696" r:id="rId45"/>
    <p:sldLayoutId id="2147483697" r:id="rId46"/>
    <p:sldLayoutId id="2147483698" r:id="rId47"/>
    <p:sldLayoutId id="2147483699" r:id="rId48"/>
    <p:sldLayoutId id="2147483700" r:id="rId49"/>
    <p:sldLayoutId id="2147483701" r:id="rId50"/>
    <p:sldLayoutId id="2147483702" r:id="rId51"/>
    <p:sldLayoutId id="2147483703" r:id="rId52"/>
    <p:sldLayoutId id="2147483704" r:id="rId53"/>
    <p:sldLayoutId id="2147483706" r:id="rId54"/>
    <p:sldLayoutId id="2147483707" r:id="rId55"/>
    <p:sldLayoutId id="2147483730" r:id="rId56"/>
    <p:sldLayoutId id="2147483708" r:id="rId57"/>
    <p:sldLayoutId id="2147483709" r:id="rId58"/>
    <p:sldLayoutId id="2147483710" r:id="rId59"/>
    <p:sldLayoutId id="2147483718" r:id="rId60"/>
    <p:sldLayoutId id="2147483721" r:id="rId61"/>
    <p:sldLayoutId id="2147483723" r:id="rId62"/>
    <p:sldLayoutId id="2147483725" r:id="rId63"/>
    <p:sldLayoutId id="2147483726" r:id="rId64"/>
    <p:sldLayoutId id="2147483727" r:id="rId65"/>
    <p:sldLayoutId id="2147483728" r:id="rId66"/>
    <p:sldLayoutId id="2147483729" r:id="rId67"/>
  </p:sldLayoutIdLst>
  <p:txStyles>
    <p:titleStyle>
      <a:lvl1pPr algn="l" defTabSz="457200" rtl="0" eaLnBrk="1" latinLnBrk="0" hangingPunct="1">
        <a:spcBef>
          <a:spcPct val="0"/>
        </a:spcBef>
        <a:buNone/>
        <a:defRPr sz="3200" b="1" kern="1200">
          <a:solidFill>
            <a:schemeClr val="bg1">
              <a:lumMod val="50000"/>
            </a:schemeClr>
          </a:solidFill>
          <a:latin typeface="Arial"/>
          <a:ea typeface="+mj-ea"/>
          <a:cs typeface="Arial"/>
        </a:defRPr>
      </a:lvl1pPr>
    </p:titleStyle>
    <p:bodyStyle>
      <a:lvl1pPr marL="0" indent="0" algn="l" defTabSz="457200" rtl="0" eaLnBrk="1" latinLnBrk="0" hangingPunct="1">
        <a:spcBef>
          <a:spcPct val="20000"/>
        </a:spcBef>
        <a:buFontTx/>
        <a:buNone/>
        <a:defRPr sz="2400" kern="1200">
          <a:solidFill>
            <a:schemeClr val="tx1"/>
          </a:solidFill>
          <a:latin typeface="Arial"/>
          <a:ea typeface="+mn-ea"/>
          <a:cs typeface="Arial"/>
        </a:defRPr>
      </a:lvl1pPr>
      <a:lvl2pPr marL="360000" indent="-360000" algn="l" defTabSz="457200" rtl="0" eaLnBrk="1" latinLnBrk="0" hangingPunct="1">
        <a:spcBef>
          <a:spcPct val="20000"/>
        </a:spcBef>
        <a:buClr>
          <a:schemeClr val="bg1">
            <a:lumMod val="50000"/>
          </a:schemeClr>
        </a:buClr>
        <a:buFont typeface="Wingdings" charset="2"/>
        <a:buChar char="§"/>
        <a:defRPr sz="2400" kern="1200">
          <a:solidFill>
            <a:schemeClr val="tx1"/>
          </a:solidFill>
          <a:latin typeface="Arial"/>
          <a:ea typeface="+mn-ea"/>
          <a:cs typeface="Arial"/>
        </a:defRPr>
      </a:lvl2pPr>
      <a:lvl3pPr marL="630000" indent="-270000" algn="l" defTabSz="457200" rtl="0" eaLnBrk="1" latinLnBrk="0" hangingPunct="1">
        <a:spcBef>
          <a:spcPts val="0"/>
        </a:spcBef>
        <a:buClr>
          <a:schemeClr val="bg1">
            <a:lumMod val="50000"/>
          </a:schemeClr>
        </a:buClr>
        <a:buFont typeface="Arial"/>
        <a:buChar char="•"/>
        <a:defRPr sz="2400" kern="1200">
          <a:solidFill>
            <a:schemeClr val="tx1"/>
          </a:solidFill>
          <a:latin typeface="Arial"/>
          <a:ea typeface="+mn-ea"/>
          <a:cs typeface="Arial"/>
        </a:defRPr>
      </a:lvl3pPr>
      <a:lvl4pPr marL="360000" indent="-360000" algn="l" defTabSz="457200" rtl="0" eaLnBrk="1" latinLnBrk="0" hangingPunct="1">
        <a:spcBef>
          <a:spcPts val="1080"/>
        </a:spcBef>
        <a:buClrTx/>
        <a:buSzPct val="111000"/>
        <a:buFont typeface="Lucida Grande"/>
        <a:buChar char="➔"/>
        <a:defRPr sz="2400" b="1" kern="1200">
          <a:solidFill>
            <a:schemeClr val="tx2"/>
          </a:solidFill>
          <a:latin typeface="Arial"/>
          <a:ea typeface="+mn-ea"/>
          <a:cs typeface="Arial"/>
        </a:defRPr>
      </a:lvl4pPr>
      <a:lvl5pPr marL="2057400" indent="0" algn="r" defTabSz="457200" rtl="0" eaLnBrk="1" latinLnBrk="0" hangingPunct="1">
        <a:spcBef>
          <a:spcPts val="1176"/>
        </a:spcBef>
        <a:buFontTx/>
        <a:buNone/>
        <a:defRPr sz="1000" i="1"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notesSlide" Target="../notesSlides/notesSlide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5.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50.xml"/><Relationship Id="rId2" Type="http://schemas.openxmlformats.org/officeDocument/2006/relationships/notesSlide" Target="../notesSlides/notesSlide4.xml"/></Relationships>
</file>

<file path=ppt/slides/_rels/slide67.xml.rels><?xml version="1.0" encoding="UTF-8" standalone="yes"?>
<Relationships xmlns="http://schemas.openxmlformats.org/package/2006/relationships"><Relationship Id="rId1" Type="http://schemas.openxmlformats.org/officeDocument/2006/relationships/tags" Target="../tags/tag1.xml"/><Relationship Id="rId2" Type="http://schemas.openxmlformats.org/officeDocument/2006/relationships/slideLayout" Target="../slideLayouts/slideLayout50.xml"/><Relationship Id="rId3" Type="http://schemas.openxmlformats.org/officeDocument/2006/relationships/notesSlide" Target="../notesSlides/notesSlide5.xml"/></Relationships>
</file>

<file path=ppt/slides/_rels/slide68.xml.rels><?xml version="1.0" encoding="UTF-8" standalone="yes"?>
<Relationships xmlns="http://schemas.openxmlformats.org/package/2006/relationships"><Relationship Id="rId1" Type="http://schemas.openxmlformats.org/officeDocument/2006/relationships/tags" Target="../tags/tag2.xml"/><Relationship Id="rId2" Type="http://schemas.openxmlformats.org/officeDocument/2006/relationships/slideLayout" Target="../slideLayouts/slideLayout16.xml"/><Relationship Id="rId3" Type="http://schemas.openxmlformats.org/officeDocument/2006/relationships/notesSlide" Target="../notesSlides/notesSlide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76.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43.xml"/><Relationship Id="rId2" Type="http://schemas.openxmlformats.org/officeDocument/2006/relationships/diagramData" Target="../diagrams/data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6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png"/></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59.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4.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TB4_Connectedthinking"/>
          <p:cNvSpPr txBox="1">
            <a:spLocks noChangeArrowheads="1"/>
          </p:cNvSpPr>
          <p:nvPr/>
        </p:nvSpPr>
        <p:spPr bwMode="blackWhite">
          <a:xfrm>
            <a:off x="354013" y="6289675"/>
            <a:ext cx="4292600" cy="342900"/>
          </a:xfrm>
          <a:prstGeom prst="rect">
            <a:avLst/>
          </a:prstGeom>
          <a:noFill/>
          <a:ln w="9525">
            <a:noFill/>
            <a:miter lim="800000"/>
            <a:headEnd/>
            <a:tailEnd/>
          </a:ln>
        </p:spPr>
        <p:txBody>
          <a:bodyPr wrap="none" lIns="0" tIns="0" rIns="0" bIns="0" anchor="b">
            <a:prstTxWarp prst="textNoShape">
              <a:avLst/>
            </a:prstTxWarp>
          </a:bodyPr>
          <a:lstStyle/>
          <a:p>
            <a:pPr>
              <a:buSzPct val="90000"/>
            </a:pPr>
            <a:endParaRPr lang="de-AT" sz="1200" b="0" dirty="0">
              <a:solidFill>
                <a:srgbClr val="000000"/>
              </a:solidFill>
              <a:latin typeface="Verdana" pitchFamily="-102" charset="0"/>
            </a:endParaRPr>
          </a:p>
        </p:txBody>
      </p:sp>
      <p:sp>
        <p:nvSpPr>
          <p:cNvPr id="131076" name="Rectangle 9"/>
          <p:cNvSpPr>
            <a:spLocks noGrp="1" noChangeArrowheads="1"/>
          </p:cNvSpPr>
          <p:nvPr>
            <p:ph type="ctrTitle"/>
          </p:nvPr>
        </p:nvSpPr>
        <p:spPr>
          <a:xfrm>
            <a:off x="762000" y="1219200"/>
            <a:ext cx="7620000" cy="2003425"/>
          </a:xfrm>
        </p:spPr>
        <p:txBody>
          <a:bodyPr anchor="ctr"/>
          <a:lstStyle/>
          <a:p>
            <a:r>
              <a:rPr lang="de-DE" dirty="0"/>
              <a:t>Elektronischer Wertpapierhandel und Bankgeschäfte</a:t>
            </a:r>
            <a:endParaRPr lang="de-DE" dirty="0" smtClean="0">
              <a:latin typeface="Arial" pitchFamily="-102" charset="0"/>
            </a:endParaRPr>
          </a:p>
        </p:txBody>
      </p:sp>
      <p:sp>
        <p:nvSpPr>
          <p:cNvPr id="6" name="Untertitel 5"/>
          <p:cNvSpPr>
            <a:spLocks noGrp="1"/>
          </p:cNvSpPr>
          <p:nvPr>
            <p:ph type="subTitle" idx="1"/>
          </p:nvPr>
        </p:nvSpPr>
        <p:spPr>
          <a:xfrm>
            <a:off x="762000" y="3200400"/>
            <a:ext cx="7620000" cy="2416175"/>
          </a:xfrm>
        </p:spPr>
        <p:txBody>
          <a:bodyPr anchor="ctr"/>
          <a:lstStyle/>
          <a:p>
            <a:r>
              <a:rPr lang="en-GB" dirty="0"/>
              <a:t>e-business / e-commerce</a:t>
            </a:r>
            <a:r>
              <a:rPr lang="de-DE" dirty="0"/>
              <a:t> im Finanzsektor</a:t>
            </a:r>
          </a:p>
          <a:p>
            <a:endParaRPr lang="de-DE"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4"/>
          <p:cNvSpPr>
            <a:spLocks noGrp="1" noChangeArrowheads="1"/>
          </p:cNvSpPr>
          <p:nvPr>
            <p:ph type="title"/>
          </p:nvPr>
        </p:nvSpPr>
        <p:spPr/>
        <p:txBody>
          <a:bodyPr/>
          <a:lstStyle/>
          <a:p>
            <a:r>
              <a:rPr lang="de-DE" dirty="0">
                <a:latin typeface="Arial" pitchFamily="-84" charset="0"/>
              </a:rPr>
              <a:t>Wertpapieraufsichtsgesetz (WAG 1997)</a:t>
            </a:r>
          </a:p>
        </p:txBody>
      </p:sp>
      <p:sp>
        <p:nvSpPr>
          <p:cNvPr id="65539" name="Rectangle 5"/>
          <p:cNvSpPr>
            <a:spLocks noGrp="1" noChangeArrowheads="1"/>
          </p:cNvSpPr>
          <p:nvPr>
            <p:ph idx="1"/>
          </p:nvPr>
        </p:nvSpPr>
        <p:spPr/>
        <p:txBody>
          <a:bodyPr>
            <a:normAutofit lnSpcReduction="10000"/>
          </a:bodyPr>
          <a:lstStyle/>
          <a:p>
            <a:pPr lvl="1"/>
            <a:r>
              <a:rPr lang="de-DE" dirty="0">
                <a:latin typeface="Arial" pitchFamily="-84" charset="0"/>
                <a:ea typeface="Arial" pitchFamily="-84" charset="0"/>
                <a:cs typeface="Arial" pitchFamily="-84" charset="0"/>
              </a:rPr>
              <a:t>Umsetzung der EU-Richtlinie betreffend Zulassung von Wertpapierfirmen und Überwachung ihrer Tätigkeit</a:t>
            </a:r>
          </a:p>
          <a:p>
            <a:pPr lvl="1"/>
            <a:r>
              <a:rPr lang="de-DE" dirty="0">
                <a:latin typeface="Arial" pitchFamily="-84" charset="0"/>
                <a:ea typeface="Arial" pitchFamily="-84" charset="0"/>
                <a:cs typeface="Arial" pitchFamily="-84" charset="0"/>
              </a:rPr>
              <a:t>Trat zT 1997 und 1998 in Kraft</a:t>
            </a:r>
          </a:p>
          <a:p>
            <a:pPr lvl="1"/>
            <a:r>
              <a:rPr lang="de-DE" dirty="0">
                <a:latin typeface="Arial" pitchFamily="-84" charset="0"/>
                <a:ea typeface="Arial" pitchFamily="-84" charset="0"/>
                <a:cs typeface="Arial" pitchFamily="-84" charset="0"/>
              </a:rPr>
              <a:t>Neuerungen und Zielsetzungen: </a:t>
            </a:r>
          </a:p>
          <a:p>
            <a:pPr lvl="2"/>
            <a:r>
              <a:rPr lang="de-DE" dirty="0">
                <a:latin typeface="Arial" pitchFamily="-84" charset="0"/>
                <a:ea typeface="Arial" pitchFamily="-84" charset="0"/>
                <a:cs typeface="Arial" pitchFamily="-84" charset="0"/>
              </a:rPr>
              <a:t>Einführung des Finanzdienstleistungsgeschäftes als neues Bankgeschäft</a:t>
            </a:r>
          </a:p>
          <a:p>
            <a:pPr lvl="2"/>
            <a:r>
              <a:rPr lang="de-DE" dirty="0">
                <a:latin typeface="Arial" pitchFamily="-84" charset="0"/>
                <a:ea typeface="Arial" pitchFamily="-84" charset="0"/>
                <a:cs typeface="Arial" pitchFamily="-84" charset="0"/>
              </a:rPr>
              <a:t>Einführung eines Konzessionsverfahrens für die gewerbliche Erbringung von Finanzdienstleistungen</a:t>
            </a:r>
          </a:p>
          <a:p>
            <a:pPr lvl="2"/>
            <a:r>
              <a:rPr lang="de-DE" dirty="0">
                <a:latin typeface="Arial" pitchFamily="-84" charset="0"/>
                <a:ea typeface="Arial" pitchFamily="-84" charset="0"/>
                <a:cs typeface="Arial" pitchFamily="-84" charset="0"/>
              </a:rPr>
              <a:t>Einführung von Wohlverhaltensregeln</a:t>
            </a:r>
          </a:p>
          <a:p>
            <a:pPr lvl="2"/>
            <a:r>
              <a:rPr lang="de-DE" dirty="0">
                <a:latin typeface="Arial" pitchFamily="-84" charset="0"/>
                <a:ea typeface="Arial" pitchFamily="-84" charset="0"/>
                <a:cs typeface="Arial" pitchFamily="-84" charset="0"/>
              </a:rPr>
              <a:t>Einführung von Meldevorschriften</a:t>
            </a:r>
          </a:p>
          <a:p>
            <a:pPr lvl="2"/>
            <a:r>
              <a:rPr lang="de-DE" dirty="0">
                <a:latin typeface="Arial" pitchFamily="-84" charset="0"/>
                <a:ea typeface="Arial" pitchFamily="-84" charset="0"/>
                <a:cs typeface="Arial" pitchFamily="-84" charset="0"/>
              </a:rPr>
              <a:t>Schaffung einer Aufsichtsbehörde</a:t>
            </a:r>
          </a:p>
        </p:txBody>
      </p:sp>
      <p:sp>
        <p:nvSpPr>
          <p:cNvPr id="4" name="Textfeld 3"/>
          <p:cNvSpPr txBox="1"/>
          <p:nvPr/>
        </p:nvSpPr>
        <p:spPr>
          <a:xfrm>
            <a:off x="2340000" y="6324600"/>
            <a:ext cx="4572000" cy="338554"/>
          </a:xfrm>
          <a:prstGeom prst="rect">
            <a:avLst/>
          </a:prstGeom>
          <a:noFill/>
        </p:spPr>
        <p:txBody>
          <a:bodyPr wrap="square" rtlCol="0">
            <a:spAutoFit/>
          </a:bodyPr>
          <a:lstStyle/>
          <a:p>
            <a:r>
              <a:rPr lang="de-DE" sz="1600" b="1" i="1" dirty="0" smtClean="0">
                <a:solidFill>
                  <a:schemeClr val="tx1">
                    <a:lumMod val="65000"/>
                    <a:lumOff val="35000"/>
                  </a:schemeClr>
                </a:solidFill>
              </a:rPr>
              <a:t>Achtung: Vergleiche aktuellen Gesetzesstand!</a:t>
            </a:r>
            <a:endParaRPr lang="de-DE" sz="1600" b="1" i="1" dirty="0">
              <a:solidFill>
                <a:schemeClr val="tx1">
                  <a:lumMod val="65000"/>
                  <a:lumOff val="35000"/>
                </a:schemeClr>
              </a:solidFill>
            </a:endParaRP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4"/>
          <p:cNvSpPr>
            <a:spLocks noGrp="1" noChangeArrowheads="1"/>
          </p:cNvSpPr>
          <p:nvPr>
            <p:ph type="title"/>
          </p:nvPr>
        </p:nvSpPr>
        <p:spPr/>
        <p:txBody>
          <a:bodyPr/>
          <a:lstStyle/>
          <a:p>
            <a:r>
              <a:rPr lang="de-DE" dirty="0" smtClean="0"/>
              <a:t>WAG 1997 und WAG 2007</a:t>
            </a:r>
          </a:p>
        </p:txBody>
      </p:sp>
      <p:sp>
        <p:nvSpPr>
          <p:cNvPr id="67587" name="Rectangle 5"/>
          <p:cNvSpPr>
            <a:spLocks noGrp="1" noChangeArrowheads="1"/>
          </p:cNvSpPr>
          <p:nvPr>
            <p:ph idx="1"/>
          </p:nvPr>
        </p:nvSpPr>
        <p:spPr/>
        <p:txBody>
          <a:bodyPr>
            <a:normAutofit fontScale="92500"/>
          </a:bodyPr>
          <a:lstStyle/>
          <a:p>
            <a:r>
              <a:rPr lang="de-AT" dirty="0" smtClean="0"/>
              <a:t>weitere Änderungen:</a:t>
            </a:r>
          </a:p>
          <a:p>
            <a:pPr lvl="1"/>
            <a:r>
              <a:rPr lang="de-AT" dirty="0" smtClean="0"/>
              <a:t>Richtlinie 2002/65/EG über den Fernabsatz von Finanzdienstleistungen an Verbraucher/ Fern-Finanzdienstleistungs-Gesetz (FernFinG)</a:t>
            </a:r>
            <a:endParaRPr lang="de-DE" dirty="0" smtClean="0"/>
          </a:p>
          <a:p>
            <a:pPr lvl="1"/>
            <a:r>
              <a:rPr lang="de-AT" dirty="0" smtClean="0"/>
              <a:t>Umsetzung Marktmissbrauchsrichtlinie (RL 2003/6/EG) </a:t>
            </a:r>
          </a:p>
          <a:p>
            <a:pPr lvl="1"/>
            <a:r>
              <a:rPr lang="de-AT" dirty="0" smtClean="0"/>
              <a:t>Umsetzung Prospekt-RL (RL 2003/71/EG) </a:t>
            </a:r>
          </a:p>
          <a:p>
            <a:pPr lvl="1"/>
            <a:r>
              <a:rPr lang="de-AT" dirty="0" smtClean="0"/>
              <a:t>Änderungen durch Basel II Umsetzung </a:t>
            </a:r>
            <a:br>
              <a:rPr lang="de-AT" dirty="0" smtClean="0"/>
            </a:br>
            <a:r>
              <a:rPr lang="de-AT" dirty="0" smtClean="0"/>
              <a:t>(BGBl I Nr. 141/2006)</a:t>
            </a:r>
          </a:p>
          <a:p>
            <a:pPr lvl="1"/>
            <a:endParaRPr lang="de-AT" dirty="0" smtClean="0"/>
          </a:p>
          <a:p>
            <a:pPr lvl="3"/>
            <a:r>
              <a:rPr lang="de-AT" dirty="0" smtClean="0"/>
              <a:t>Seit 1.11.2007: Wertpapieraufsichtsgesetz 2007</a:t>
            </a:r>
            <a:br>
              <a:rPr lang="de-AT" dirty="0" smtClean="0"/>
            </a:br>
            <a:r>
              <a:rPr lang="de-AT" dirty="0" smtClean="0"/>
              <a:t>(WAG 2007) = Neufassung durch Umsetzung MiFID-RL</a:t>
            </a:r>
          </a:p>
        </p:txBody>
      </p:sp>
      <p:sp>
        <p:nvSpPr>
          <p:cNvPr id="4" name="Textfeld 3"/>
          <p:cNvSpPr txBox="1"/>
          <p:nvPr/>
        </p:nvSpPr>
        <p:spPr>
          <a:xfrm>
            <a:off x="2340000" y="6324600"/>
            <a:ext cx="4572000" cy="338554"/>
          </a:xfrm>
          <a:prstGeom prst="rect">
            <a:avLst/>
          </a:prstGeom>
          <a:noFill/>
        </p:spPr>
        <p:txBody>
          <a:bodyPr wrap="square" rtlCol="0">
            <a:spAutoFit/>
          </a:bodyPr>
          <a:lstStyle/>
          <a:p>
            <a:r>
              <a:rPr lang="de-DE" sz="1600" b="1" i="1" dirty="0" smtClean="0">
                <a:solidFill>
                  <a:schemeClr val="tx1">
                    <a:lumMod val="65000"/>
                    <a:lumOff val="35000"/>
                  </a:schemeClr>
                </a:solidFill>
              </a:rPr>
              <a:t>Achtung: Vergleiche aktuellen Gesetzesstand!</a:t>
            </a:r>
            <a:endParaRPr lang="de-DE" sz="1600" b="1" i="1" dirty="0">
              <a:solidFill>
                <a:schemeClr val="tx1">
                  <a:lumMod val="65000"/>
                  <a:lumOff val="35000"/>
                </a:schemeClr>
              </a:solidFill>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el 7"/>
          <p:cNvSpPr>
            <a:spLocks noGrp="1"/>
          </p:cNvSpPr>
          <p:nvPr>
            <p:ph type="title"/>
          </p:nvPr>
        </p:nvSpPr>
        <p:spPr/>
        <p:txBody>
          <a:bodyPr/>
          <a:lstStyle/>
          <a:p>
            <a:r>
              <a:rPr lang="de-DE" dirty="0" smtClean="0">
                <a:latin typeface="Arial" pitchFamily="-84" charset="0"/>
              </a:rPr>
              <a:t>Wertpapieraufsichtsgesetz 2007 </a:t>
            </a:r>
            <a:br>
              <a:rPr lang="de-DE" dirty="0" smtClean="0">
                <a:latin typeface="Arial" pitchFamily="-84" charset="0"/>
              </a:rPr>
            </a:br>
            <a:r>
              <a:rPr lang="de-DE" dirty="0" smtClean="0">
                <a:latin typeface="Arial" pitchFamily="-84" charset="0"/>
              </a:rPr>
              <a:t>(WAG 2007)  </a:t>
            </a:r>
          </a:p>
        </p:txBody>
      </p:sp>
      <p:sp>
        <p:nvSpPr>
          <p:cNvPr id="69635" name="Rectangle 3"/>
          <p:cNvSpPr>
            <a:spLocks noGrp="1" noChangeArrowheads="1"/>
          </p:cNvSpPr>
          <p:nvPr>
            <p:ph idx="1"/>
          </p:nvPr>
        </p:nvSpPr>
        <p:spPr/>
        <p:txBody>
          <a:bodyPr/>
          <a:lstStyle/>
          <a:p>
            <a:pPr lvl="1"/>
            <a:r>
              <a:rPr lang="de-DE" dirty="0" smtClean="0">
                <a:latin typeface="Arial" pitchFamily="-84" charset="0"/>
                <a:ea typeface="Arial" pitchFamily="-84" charset="0"/>
                <a:cs typeface="Arial" pitchFamily="-84" charset="0"/>
              </a:rPr>
              <a:t>ersetzt die bestehende Richtlinie</a:t>
            </a:r>
            <a:br>
              <a:rPr lang="de-DE" dirty="0" smtClean="0">
                <a:latin typeface="Arial" pitchFamily="-84" charset="0"/>
                <a:ea typeface="Arial" pitchFamily="-84" charset="0"/>
                <a:cs typeface="Arial" pitchFamily="-84" charset="0"/>
              </a:rPr>
            </a:br>
            <a:r>
              <a:rPr lang="de-DE" dirty="0" smtClean="0">
                <a:latin typeface="Arial" pitchFamily="-84" charset="0"/>
                <a:ea typeface="Arial" pitchFamily="-84" charset="0"/>
                <a:cs typeface="Arial" pitchFamily="-84" charset="0"/>
              </a:rPr>
              <a:t>„Investment Services </a:t>
            </a:r>
            <a:r>
              <a:rPr lang="en-GB" dirty="0" smtClean="0">
                <a:latin typeface="Arial" pitchFamily="-84" charset="0"/>
                <a:ea typeface="Arial" pitchFamily="-84" charset="0"/>
                <a:cs typeface="Arial" pitchFamily="-84" charset="0"/>
              </a:rPr>
              <a:t>Directive</a:t>
            </a:r>
            <a:r>
              <a:rPr lang="de-DE" dirty="0" smtClean="0">
                <a:latin typeface="Arial" pitchFamily="-84" charset="0"/>
                <a:ea typeface="Arial" pitchFamily="-84" charset="0"/>
                <a:cs typeface="Arial" pitchFamily="-84" charset="0"/>
              </a:rPr>
              <a:t>“ (ISD/93/22/EC)</a:t>
            </a:r>
          </a:p>
          <a:p>
            <a:pPr lvl="1"/>
            <a:r>
              <a:rPr lang="de-AT" dirty="0" smtClean="0">
                <a:latin typeface="Arial" pitchFamily="-84" charset="0"/>
                <a:ea typeface="Arial" pitchFamily="-84" charset="0"/>
                <a:cs typeface="Arial" pitchFamily="-84" charset="0"/>
              </a:rPr>
              <a:t>Ziele:</a:t>
            </a:r>
          </a:p>
          <a:p>
            <a:pPr lvl="2"/>
            <a:r>
              <a:rPr lang="de-AT" dirty="0" smtClean="0">
                <a:latin typeface="Arial" pitchFamily="-84" charset="0"/>
                <a:ea typeface="Arial" pitchFamily="-84" charset="0"/>
                <a:cs typeface="Arial" pitchFamily="-84" charset="0"/>
              </a:rPr>
              <a:t>Anlegerschutz verbessern durch</a:t>
            </a:r>
          </a:p>
          <a:p>
            <a:pPr lvl="3"/>
            <a:r>
              <a:rPr lang="de-AT" dirty="0" smtClean="0">
                <a:latin typeface="Arial" pitchFamily="-84" charset="0"/>
                <a:ea typeface="Arial" pitchFamily="-84" charset="0"/>
                <a:cs typeface="Arial" pitchFamily="-84" charset="0"/>
              </a:rPr>
              <a:t>mehr Transparenz der Finanzmärkte </a:t>
            </a:r>
          </a:p>
          <a:p>
            <a:pPr lvl="3"/>
            <a:r>
              <a:rPr lang="de-AT" dirty="0" smtClean="0">
                <a:latin typeface="Arial" pitchFamily="-84" charset="0"/>
                <a:ea typeface="Arial" pitchFamily="-84" charset="0"/>
                <a:cs typeface="Arial" pitchFamily="-84" charset="0"/>
              </a:rPr>
              <a:t>einheitliche Anforderungen an die Marktteilnehmer (einheitlicher Europäischer Finanzmarkt) </a:t>
            </a:r>
          </a:p>
          <a:p>
            <a:pPr lvl="1"/>
            <a:r>
              <a:rPr lang="de-AT" dirty="0" smtClean="0">
                <a:latin typeface="Arial" pitchFamily="-84" charset="0"/>
                <a:ea typeface="Arial" pitchFamily="-84" charset="0"/>
                <a:cs typeface="Arial" pitchFamily="-84" charset="0"/>
              </a:rPr>
              <a:t>Umfang:</a:t>
            </a:r>
          </a:p>
          <a:p>
            <a:pPr lvl="2"/>
            <a:r>
              <a:rPr lang="de-AT" dirty="0" smtClean="0">
                <a:latin typeface="Arial" pitchFamily="-84" charset="0"/>
                <a:ea typeface="Arial" pitchFamily="-84" charset="0"/>
                <a:cs typeface="Arial" pitchFamily="-84" charset="0"/>
              </a:rPr>
              <a:t>Alle Unternehmen der Finanzdienstleistungs-</a:t>
            </a:r>
            <a:br>
              <a:rPr lang="de-AT" dirty="0" smtClean="0">
                <a:latin typeface="Arial" pitchFamily="-84" charset="0"/>
                <a:ea typeface="Arial" pitchFamily="-84" charset="0"/>
                <a:cs typeface="Arial" pitchFamily="-84" charset="0"/>
              </a:rPr>
            </a:br>
            <a:r>
              <a:rPr lang="de-AT" dirty="0" smtClean="0">
                <a:latin typeface="Arial" pitchFamily="-84" charset="0"/>
                <a:ea typeface="Arial" pitchFamily="-84" charset="0"/>
                <a:cs typeface="Arial" pitchFamily="-84" charset="0"/>
              </a:rPr>
              <a:t>branche</a:t>
            </a:r>
          </a:p>
          <a:p>
            <a:pPr lvl="3"/>
            <a:endParaRPr lang="de-DE" dirty="0" smtClean="0">
              <a:latin typeface="Arial" pitchFamily="-84" charset="0"/>
              <a:ea typeface="Arial" pitchFamily="-84" charset="0"/>
              <a:cs typeface="Arial" pitchFamily="-84" charset="0"/>
            </a:endParaRPr>
          </a:p>
          <a:p>
            <a:pPr lvl="2"/>
            <a:endParaRPr lang="de-DE" dirty="0" smtClean="0">
              <a:latin typeface="Arial" pitchFamily="-84" charset="0"/>
              <a:ea typeface="Arial" pitchFamily="-84" charset="0"/>
              <a:cs typeface="Arial" pitchFamily="-84" charset="0"/>
            </a:endParaRPr>
          </a:p>
          <a:p>
            <a:pPr>
              <a:buFontTx/>
              <a:buNone/>
            </a:pPr>
            <a:endParaRPr lang="de-DE" dirty="0" smtClean="0">
              <a:latin typeface="Arial" pitchFamily="-84" charset="0"/>
            </a:endParaRPr>
          </a:p>
        </p:txBody>
      </p:sp>
      <p:sp>
        <p:nvSpPr>
          <p:cNvPr id="4" name="Textfeld 3"/>
          <p:cNvSpPr txBox="1"/>
          <p:nvPr/>
        </p:nvSpPr>
        <p:spPr>
          <a:xfrm>
            <a:off x="2340000" y="6324600"/>
            <a:ext cx="4572000" cy="338554"/>
          </a:xfrm>
          <a:prstGeom prst="rect">
            <a:avLst/>
          </a:prstGeom>
          <a:noFill/>
        </p:spPr>
        <p:txBody>
          <a:bodyPr wrap="square" rtlCol="0">
            <a:spAutoFit/>
          </a:bodyPr>
          <a:lstStyle/>
          <a:p>
            <a:r>
              <a:rPr lang="de-DE" sz="1600" b="1" i="1" dirty="0" smtClean="0">
                <a:solidFill>
                  <a:schemeClr val="tx1">
                    <a:lumMod val="65000"/>
                    <a:lumOff val="35000"/>
                  </a:schemeClr>
                </a:solidFill>
              </a:rPr>
              <a:t>Achtung: Vergleiche aktuellen Gesetzesstand!</a:t>
            </a:r>
            <a:endParaRPr lang="de-DE" sz="1600" b="1" i="1" dirty="0">
              <a:solidFill>
                <a:schemeClr val="tx1">
                  <a:lumMod val="65000"/>
                  <a:lumOff val="35000"/>
                </a:schemeClr>
              </a:solidFill>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el 9"/>
          <p:cNvSpPr>
            <a:spLocks noGrp="1"/>
          </p:cNvSpPr>
          <p:nvPr>
            <p:ph type="title"/>
          </p:nvPr>
        </p:nvSpPr>
        <p:spPr/>
        <p:txBody>
          <a:bodyPr/>
          <a:lstStyle/>
          <a:p>
            <a:r>
              <a:rPr lang="de-DE" dirty="0" smtClean="0">
                <a:latin typeface="Arial" pitchFamily="-84" charset="0"/>
              </a:rPr>
              <a:t>Wertpapieraufsichtsgesetz 2007 </a:t>
            </a:r>
            <a:br>
              <a:rPr lang="de-DE" dirty="0" smtClean="0">
                <a:latin typeface="Arial" pitchFamily="-84" charset="0"/>
              </a:rPr>
            </a:br>
            <a:r>
              <a:rPr lang="de-DE" dirty="0" smtClean="0">
                <a:latin typeface="Arial" pitchFamily="-84" charset="0"/>
              </a:rPr>
              <a:t>(WAG 2007) </a:t>
            </a:r>
          </a:p>
        </p:txBody>
      </p:sp>
      <p:sp>
        <p:nvSpPr>
          <p:cNvPr id="70659" name="Rectangle 3"/>
          <p:cNvSpPr>
            <a:spLocks noGrp="1" noChangeArrowheads="1"/>
          </p:cNvSpPr>
          <p:nvPr>
            <p:ph idx="1"/>
          </p:nvPr>
        </p:nvSpPr>
        <p:spPr/>
        <p:txBody>
          <a:bodyPr/>
          <a:lstStyle/>
          <a:p>
            <a:pPr lvl="1"/>
            <a:r>
              <a:rPr lang="de-DE" dirty="0" smtClean="0">
                <a:latin typeface="Arial" pitchFamily="-84" charset="0"/>
                <a:ea typeface="Arial" pitchFamily="-84" charset="0"/>
                <a:cs typeface="Arial" pitchFamily="-84" charset="0"/>
              </a:rPr>
              <a:t>Neuregelung der Konzessionen</a:t>
            </a:r>
          </a:p>
          <a:p>
            <a:pPr lvl="1"/>
            <a:r>
              <a:rPr lang="de-DE" dirty="0" smtClean="0">
                <a:latin typeface="Arial" pitchFamily="-84" charset="0"/>
                <a:ea typeface="Arial" pitchFamily="-84" charset="0"/>
                <a:cs typeface="Arial" pitchFamily="-84" charset="0"/>
              </a:rPr>
              <a:t>Neuregelung der Wohlverhaltens-</a:t>
            </a:r>
            <a:br>
              <a:rPr lang="de-DE" dirty="0" smtClean="0">
                <a:latin typeface="Arial" pitchFamily="-84" charset="0"/>
                <a:ea typeface="Arial" pitchFamily="-84" charset="0"/>
                <a:cs typeface="Arial" pitchFamily="-84" charset="0"/>
              </a:rPr>
            </a:br>
            <a:r>
              <a:rPr lang="de-DE" dirty="0" smtClean="0">
                <a:latin typeface="Arial" pitchFamily="-84" charset="0"/>
                <a:ea typeface="Arial" pitchFamily="-84" charset="0"/>
                <a:cs typeface="Arial" pitchFamily="-84" charset="0"/>
              </a:rPr>
              <a:t>regeln</a:t>
            </a:r>
          </a:p>
          <a:p>
            <a:pPr lvl="1">
              <a:buNone/>
            </a:pPr>
            <a:r>
              <a:rPr lang="de-DE" dirty="0" smtClean="0">
                <a:latin typeface="Arial" pitchFamily="-84" charset="0"/>
                <a:ea typeface="Arial" pitchFamily="-84" charset="0"/>
                <a:cs typeface="Arial" pitchFamily="-84" charset="0"/>
              </a:rPr>
              <a:t> </a:t>
            </a:r>
          </a:p>
          <a:p>
            <a:pPr lvl="3"/>
            <a:r>
              <a:rPr lang="de-AT" dirty="0" smtClean="0">
                <a:latin typeface="Arial" pitchFamily="-84" charset="0"/>
                <a:ea typeface="Arial" pitchFamily="-84" charset="0"/>
                <a:cs typeface="Arial" pitchFamily="-84" charset="0"/>
              </a:rPr>
              <a:t>WAG wurde zur Gänze geändert und neu formuliert </a:t>
            </a:r>
            <a:br>
              <a:rPr lang="de-AT" dirty="0" smtClean="0">
                <a:latin typeface="Arial" pitchFamily="-84" charset="0"/>
                <a:ea typeface="Arial" pitchFamily="-84" charset="0"/>
                <a:cs typeface="Arial" pitchFamily="-84" charset="0"/>
              </a:rPr>
            </a:br>
            <a:r>
              <a:rPr lang="de-AT" dirty="0" smtClean="0">
                <a:latin typeface="Arial" pitchFamily="-84" charset="0"/>
                <a:ea typeface="Arial" pitchFamily="-84" charset="0"/>
                <a:cs typeface="Arial" pitchFamily="-84" charset="0"/>
              </a:rPr>
              <a:t>(WAG 2007), dies erleichtert die Lesbarkeit und enthält Querverweise zu BWG </a:t>
            </a:r>
          </a:p>
          <a:p>
            <a:pPr lvl="2"/>
            <a:endParaRPr lang="de-DE" dirty="0" smtClean="0">
              <a:latin typeface="Arial" pitchFamily="-84" charset="0"/>
              <a:ea typeface="Arial" pitchFamily="-84" charset="0"/>
              <a:cs typeface="Arial" pitchFamily="-84" charset="0"/>
            </a:endParaRPr>
          </a:p>
          <a:p>
            <a:pPr lvl="2"/>
            <a:endParaRPr lang="de-DE" dirty="0" smtClean="0">
              <a:latin typeface="Arial" pitchFamily="-84" charset="0"/>
              <a:ea typeface="Arial" pitchFamily="-84" charset="0"/>
              <a:cs typeface="Arial" pitchFamily="-84" charset="0"/>
            </a:endParaRPr>
          </a:p>
          <a:p>
            <a:pPr>
              <a:buFontTx/>
              <a:buNone/>
            </a:pPr>
            <a:endParaRPr lang="de-DE" dirty="0" smtClean="0">
              <a:latin typeface="Arial" pitchFamily="-84" charset="0"/>
            </a:endParaRPr>
          </a:p>
        </p:txBody>
      </p:sp>
      <p:sp>
        <p:nvSpPr>
          <p:cNvPr id="4" name="Textfeld 3"/>
          <p:cNvSpPr txBox="1"/>
          <p:nvPr/>
        </p:nvSpPr>
        <p:spPr>
          <a:xfrm>
            <a:off x="2340000" y="6324600"/>
            <a:ext cx="4572000" cy="338554"/>
          </a:xfrm>
          <a:prstGeom prst="rect">
            <a:avLst/>
          </a:prstGeom>
          <a:noFill/>
        </p:spPr>
        <p:txBody>
          <a:bodyPr wrap="square" rtlCol="0">
            <a:spAutoFit/>
          </a:bodyPr>
          <a:lstStyle/>
          <a:p>
            <a:r>
              <a:rPr lang="de-DE" sz="1600" b="1" i="1" dirty="0" smtClean="0">
                <a:solidFill>
                  <a:schemeClr val="tx1">
                    <a:lumMod val="65000"/>
                    <a:lumOff val="35000"/>
                  </a:schemeClr>
                </a:solidFill>
              </a:rPr>
              <a:t>Achtung: Vergleiche aktuellen Gesetzesstand!</a:t>
            </a:r>
            <a:endParaRPr lang="de-DE" sz="1600" b="1" i="1" dirty="0">
              <a:solidFill>
                <a:schemeClr val="tx1">
                  <a:lumMod val="65000"/>
                  <a:lumOff val="35000"/>
                </a:schemeClr>
              </a:solidFill>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Wertpapieraufsichtsgesetz 2018 </a:t>
            </a:r>
            <a:br>
              <a:rPr lang="de-DE" dirty="0" smtClean="0"/>
            </a:br>
            <a:r>
              <a:rPr lang="de-DE" dirty="0" smtClean="0"/>
              <a:t>(WAG 2018)</a:t>
            </a:r>
            <a:endParaRPr lang="de-DE" dirty="0"/>
          </a:p>
        </p:txBody>
      </p:sp>
      <p:sp>
        <p:nvSpPr>
          <p:cNvPr id="4" name="Inhaltsplatzhalter 3"/>
          <p:cNvSpPr>
            <a:spLocks noGrp="1"/>
          </p:cNvSpPr>
          <p:nvPr>
            <p:ph idx="1"/>
          </p:nvPr>
        </p:nvSpPr>
        <p:spPr/>
        <p:txBody>
          <a:bodyPr/>
          <a:lstStyle/>
          <a:p>
            <a:pPr marL="684900" lvl="1" indent="-342900"/>
            <a:r>
              <a:rPr lang="de-DE" dirty="0" smtClean="0"/>
              <a:t>Umsetzung MiFID II</a:t>
            </a:r>
          </a:p>
          <a:p>
            <a:pPr marL="684900" lvl="1" indent="-342900"/>
            <a:r>
              <a:rPr lang="de-DE" dirty="0" smtClean="0"/>
              <a:t>Neugestaltung des Wertpapieraufsichtsgesetzes</a:t>
            </a:r>
            <a:br>
              <a:rPr lang="de-DE" dirty="0" smtClean="0"/>
            </a:br>
            <a:endParaRPr lang="de-DE" dirty="0" smtClean="0"/>
          </a:p>
          <a:p>
            <a:pPr marL="702900" lvl="3" indent="-342900"/>
            <a:r>
              <a:rPr lang="de-DE" dirty="0" smtClean="0"/>
              <a:t>Neue Themen – oder doch nur alte Themen?</a:t>
            </a:r>
          </a:p>
          <a:p>
            <a:pPr marL="342900" indent="-342900">
              <a:buFont typeface="Arial"/>
              <a:buChar char="•"/>
            </a:pPr>
            <a:endParaRPr lang="de-DE" dirty="0"/>
          </a:p>
        </p:txBody>
      </p:sp>
      <p:sp>
        <p:nvSpPr>
          <p:cNvPr id="6" name="Textfeld 5"/>
          <p:cNvSpPr txBox="1"/>
          <p:nvPr/>
        </p:nvSpPr>
        <p:spPr>
          <a:xfrm>
            <a:off x="2340000" y="6324600"/>
            <a:ext cx="4572000" cy="338554"/>
          </a:xfrm>
          <a:prstGeom prst="rect">
            <a:avLst/>
          </a:prstGeom>
          <a:noFill/>
        </p:spPr>
        <p:txBody>
          <a:bodyPr wrap="square" rtlCol="0">
            <a:spAutoFit/>
          </a:bodyPr>
          <a:lstStyle/>
          <a:p>
            <a:r>
              <a:rPr lang="de-DE" sz="1600" b="1" i="1" dirty="0" smtClean="0">
                <a:solidFill>
                  <a:schemeClr val="tx1">
                    <a:lumMod val="65000"/>
                    <a:lumOff val="35000"/>
                  </a:schemeClr>
                </a:solidFill>
              </a:rPr>
              <a:t>Achtung: Vergleiche aktuellen Gesetzesstand!</a:t>
            </a:r>
            <a:endParaRPr lang="de-DE" sz="1600" b="1" i="1" dirty="0">
              <a:solidFill>
                <a:schemeClr val="tx1">
                  <a:lumMod val="65000"/>
                  <a:lumOff val="35000"/>
                </a:schemeClr>
              </a:solidFill>
            </a:endParaRPr>
          </a:p>
        </p:txBody>
      </p:sp>
    </p:spTree>
    <p:extLst>
      <p:ext uri="{BB962C8B-B14F-4D97-AF65-F5344CB8AC3E}">
        <p14:creationId xmlns:p14="http://schemas.microsoft.com/office/powerpoint/2010/main" val="31844576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de-DE" dirty="0" smtClean="0"/>
              <a:t>Bankwesengesetz</a:t>
            </a:r>
            <a:endParaRPr lang="de-DE"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6"/>
          <p:cNvSpPr>
            <a:spLocks noGrp="1" noChangeArrowheads="1"/>
          </p:cNvSpPr>
          <p:nvPr>
            <p:ph type="title"/>
          </p:nvPr>
        </p:nvSpPr>
        <p:spPr/>
        <p:txBody>
          <a:bodyPr/>
          <a:lstStyle/>
          <a:p>
            <a:r>
              <a:rPr lang="de-DE" dirty="0">
                <a:latin typeface="Arial" pitchFamily="-84" charset="0"/>
              </a:rPr>
              <a:t>Bankwesengesetz (BWG)</a:t>
            </a:r>
          </a:p>
        </p:txBody>
      </p:sp>
      <p:sp>
        <p:nvSpPr>
          <p:cNvPr id="63491" name="Rectangle 7"/>
          <p:cNvSpPr>
            <a:spLocks noGrp="1" noChangeArrowheads="1"/>
          </p:cNvSpPr>
          <p:nvPr>
            <p:ph idx="1"/>
          </p:nvPr>
        </p:nvSpPr>
        <p:spPr/>
        <p:txBody>
          <a:bodyPr>
            <a:normAutofit fontScale="92500" lnSpcReduction="10000"/>
          </a:bodyPr>
          <a:lstStyle/>
          <a:p>
            <a:pPr lvl="1">
              <a:lnSpc>
                <a:spcPct val="90000"/>
              </a:lnSpc>
            </a:pPr>
            <a:r>
              <a:rPr lang="de-DE" sz="2000" dirty="0">
                <a:latin typeface="Arial" pitchFamily="-84" charset="0"/>
                <a:ea typeface="Arial" pitchFamily="-84" charset="0"/>
                <a:cs typeface="Arial" pitchFamily="-84" charset="0"/>
              </a:rPr>
              <a:t>Rechtsgrundlage für alle in Österreich tätigen Kreditinstitute</a:t>
            </a:r>
          </a:p>
          <a:p>
            <a:pPr lvl="1">
              <a:lnSpc>
                <a:spcPct val="90000"/>
              </a:lnSpc>
            </a:pPr>
            <a:r>
              <a:rPr lang="de-DE" sz="2000" dirty="0">
                <a:latin typeface="Arial" pitchFamily="-84" charset="0"/>
                <a:ea typeface="Arial" pitchFamily="-84" charset="0"/>
                <a:cs typeface="Arial" pitchFamily="-84" charset="0"/>
              </a:rPr>
              <a:t>Zentrale Rechtsmaterie und Aufsichtsnorm über das Bankwesen</a:t>
            </a:r>
          </a:p>
          <a:p>
            <a:pPr lvl="1">
              <a:lnSpc>
                <a:spcPct val="90000"/>
              </a:lnSpc>
            </a:pPr>
            <a:r>
              <a:rPr lang="de-DE" sz="2000" dirty="0">
                <a:latin typeface="Arial" pitchFamily="-84" charset="0"/>
                <a:ea typeface="Arial" pitchFamily="-84" charset="0"/>
                <a:cs typeface="Arial" pitchFamily="-84" charset="0"/>
              </a:rPr>
              <a:t>Novelle 1986: Novellierung des Kreditwesengesetzes und</a:t>
            </a:r>
            <a:br>
              <a:rPr lang="de-DE" sz="2000" dirty="0">
                <a:latin typeface="Arial" pitchFamily="-84" charset="0"/>
                <a:ea typeface="Arial" pitchFamily="-84" charset="0"/>
                <a:cs typeface="Arial" pitchFamily="-84" charset="0"/>
              </a:rPr>
            </a:br>
            <a:r>
              <a:rPr lang="de-DE" sz="2000" dirty="0">
                <a:latin typeface="Arial" pitchFamily="-84" charset="0"/>
                <a:ea typeface="Arial" pitchFamily="-84" charset="0"/>
                <a:cs typeface="Arial" pitchFamily="-84" charset="0"/>
              </a:rPr>
              <a:t>Umsetzung der EU-Richtlinie ins nationale Recht</a:t>
            </a:r>
          </a:p>
          <a:p>
            <a:pPr lvl="1">
              <a:lnSpc>
                <a:spcPct val="90000"/>
              </a:lnSpc>
            </a:pPr>
            <a:r>
              <a:rPr lang="de-DE" sz="2000" dirty="0">
                <a:latin typeface="Arial" pitchFamily="-84" charset="0"/>
                <a:ea typeface="Arial" pitchFamily="-84" charset="0"/>
                <a:cs typeface="Arial" pitchFamily="-84" charset="0"/>
              </a:rPr>
              <a:t>Regelwerk für ua Konzessionserteilung, Kreditrisiko, Liquiditätsrisiko, Fremdwährungsrisiko, Marktrisiko</a:t>
            </a:r>
          </a:p>
          <a:p>
            <a:pPr lvl="1">
              <a:lnSpc>
                <a:spcPct val="90000"/>
              </a:lnSpc>
            </a:pPr>
            <a:r>
              <a:rPr lang="de-DE" sz="2000" dirty="0">
                <a:latin typeface="Arial" pitchFamily="-84" charset="0"/>
                <a:ea typeface="Arial" pitchFamily="-84" charset="0"/>
                <a:cs typeface="Arial" pitchFamily="-84" charset="0"/>
              </a:rPr>
              <a:t>Regelwerk für den Aufsichtsbereich: Bankgeheimnis, Einlagensicherung, Geldwäsche, Niederlassungs- und Dienstleistungsfreiheit</a:t>
            </a:r>
          </a:p>
          <a:p>
            <a:pPr>
              <a:lnSpc>
                <a:spcPct val="90000"/>
              </a:lnSpc>
              <a:buFontTx/>
              <a:buNone/>
            </a:pPr>
            <a:r>
              <a:rPr lang="de-AT" sz="2000" dirty="0">
                <a:latin typeface="Arial" pitchFamily="-84" charset="0"/>
              </a:rPr>
              <a:t>Neuerungen: </a:t>
            </a:r>
          </a:p>
          <a:p>
            <a:pPr lvl="1">
              <a:lnSpc>
                <a:spcPct val="90000"/>
              </a:lnSpc>
            </a:pPr>
            <a:r>
              <a:rPr lang="de-AT" sz="2000" dirty="0">
                <a:latin typeface="Arial" pitchFamily="-84" charset="0"/>
                <a:ea typeface="Arial" pitchFamily="-84" charset="0"/>
                <a:cs typeface="Arial" pitchFamily="-84" charset="0"/>
              </a:rPr>
              <a:t>seit 01.01.2007: BWG Neu Basel II (BGBl I Nr. 141/2006)</a:t>
            </a:r>
          </a:p>
          <a:p>
            <a:pPr lvl="1">
              <a:lnSpc>
                <a:spcPct val="90000"/>
              </a:lnSpc>
            </a:pPr>
            <a:r>
              <a:rPr lang="de-AT" sz="2000" dirty="0">
                <a:latin typeface="Arial" pitchFamily="-84" charset="0"/>
                <a:ea typeface="Arial" pitchFamily="-84" charset="0"/>
                <a:cs typeface="Arial" pitchFamily="-84" charset="0"/>
              </a:rPr>
              <a:t>seit 01.11.2007: Umsetzung MiFID-RL (BGBl 60/2007)</a:t>
            </a:r>
          </a:p>
          <a:p>
            <a:pPr lvl="1">
              <a:lnSpc>
                <a:spcPct val="90000"/>
              </a:lnSpc>
            </a:pPr>
            <a:r>
              <a:rPr lang="de-AT" sz="2000" dirty="0">
                <a:latin typeface="Arial" pitchFamily="-84" charset="0"/>
                <a:ea typeface="Arial" pitchFamily="-84" charset="0"/>
                <a:cs typeface="Arial" pitchFamily="-84" charset="0"/>
              </a:rPr>
              <a:t>seit </a:t>
            </a:r>
            <a:r>
              <a:rPr lang="de-AT" sz="2000" dirty="0" smtClean="0">
                <a:latin typeface="Arial" pitchFamily="-84" charset="0"/>
                <a:ea typeface="Arial" pitchFamily="-84" charset="0"/>
                <a:cs typeface="Arial" pitchFamily="-84" charset="0"/>
              </a:rPr>
              <a:t>01.07.2010</a:t>
            </a:r>
            <a:r>
              <a:rPr lang="de-AT" sz="2000" dirty="0">
                <a:latin typeface="Arial" pitchFamily="-84" charset="0"/>
                <a:ea typeface="Arial" pitchFamily="-84" charset="0"/>
                <a:cs typeface="Arial" pitchFamily="-84" charset="0"/>
              </a:rPr>
              <a:t>: Novelle BWG (BGBl 37/2010</a:t>
            </a:r>
            <a:r>
              <a:rPr lang="de-AT" sz="2000" dirty="0" smtClean="0">
                <a:latin typeface="Arial" pitchFamily="-84" charset="0"/>
                <a:ea typeface="Arial" pitchFamily="-84" charset="0"/>
                <a:cs typeface="Arial" pitchFamily="-84" charset="0"/>
              </a:rPr>
              <a:t>)</a:t>
            </a:r>
          </a:p>
          <a:p>
            <a:pPr lvl="1">
              <a:lnSpc>
                <a:spcPct val="90000"/>
              </a:lnSpc>
            </a:pPr>
            <a:r>
              <a:rPr lang="de-AT" sz="2000" dirty="0" smtClean="0">
                <a:latin typeface="Arial" pitchFamily="-84" charset="0"/>
                <a:ea typeface="Arial" pitchFamily="-84" charset="0"/>
                <a:cs typeface="Arial" pitchFamily="-84" charset="0"/>
              </a:rPr>
              <a:t>seit 01.01.2014: Novelle BWG (BGBl 184/2013)</a:t>
            </a:r>
          </a:p>
          <a:p>
            <a:pPr lvl="1">
              <a:lnSpc>
                <a:spcPct val="90000"/>
              </a:lnSpc>
            </a:pPr>
            <a:r>
              <a:rPr lang="de-AT" sz="2000" dirty="0" smtClean="0">
                <a:latin typeface="Arial" pitchFamily="-84" charset="0"/>
                <a:ea typeface="Arial" pitchFamily="-84" charset="0"/>
                <a:cs typeface="Arial" pitchFamily="-84" charset="0"/>
              </a:rPr>
              <a:t>seit 01.09.2018/01.01.2019: Novelle BWG (BGBl 36/2018)</a:t>
            </a:r>
          </a:p>
          <a:p>
            <a:pPr lvl="1">
              <a:lnSpc>
                <a:spcPct val="90000"/>
              </a:lnSpc>
            </a:pPr>
            <a:r>
              <a:rPr lang="de-AT" sz="2000" dirty="0">
                <a:latin typeface="Arial" pitchFamily="-84" charset="0"/>
                <a:ea typeface="Arial" pitchFamily="-84" charset="0"/>
                <a:cs typeface="Arial" pitchFamily="-84" charset="0"/>
              </a:rPr>
              <a:t>laufende Änderungen...</a:t>
            </a:r>
            <a:endParaRPr lang="de-DE" sz="2000" dirty="0">
              <a:latin typeface="Arial" pitchFamily="-84" charset="0"/>
              <a:ea typeface="Arial" pitchFamily="-84" charset="0"/>
              <a:cs typeface="Arial" pitchFamily="-84" charset="0"/>
            </a:endParaRPr>
          </a:p>
        </p:txBody>
      </p:sp>
      <p:sp>
        <p:nvSpPr>
          <p:cNvPr id="5" name="Textfeld 4"/>
          <p:cNvSpPr txBox="1"/>
          <p:nvPr/>
        </p:nvSpPr>
        <p:spPr>
          <a:xfrm>
            <a:off x="2340000" y="6324600"/>
            <a:ext cx="4572000" cy="338554"/>
          </a:xfrm>
          <a:prstGeom prst="rect">
            <a:avLst/>
          </a:prstGeom>
          <a:noFill/>
        </p:spPr>
        <p:txBody>
          <a:bodyPr wrap="square" rtlCol="0">
            <a:spAutoFit/>
          </a:bodyPr>
          <a:lstStyle/>
          <a:p>
            <a:r>
              <a:rPr lang="de-DE" sz="1600" b="1" i="1" dirty="0" smtClean="0">
                <a:solidFill>
                  <a:schemeClr val="tx1">
                    <a:lumMod val="65000"/>
                    <a:lumOff val="35000"/>
                  </a:schemeClr>
                </a:solidFill>
              </a:rPr>
              <a:t>Achtung: Vergleiche aktuellen Gesetzesstand!</a:t>
            </a:r>
            <a:endParaRPr lang="de-DE" sz="1600" b="1" i="1" dirty="0">
              <a:solidFill>
                <a:schemeClr val="tx1">
                  <a:lumMod val="65000"/>
                  <a:lumOff val="35000"/>
                </a:schemeClr>
              </a:solidFill>
            </a:endParaRP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Internationale Regelwerke</a:t>
            </a:r>
            <a:endParaRPr lang="de-DE" dirty="0"/>
          </a:p>
        </p:txBody>
      </p:sp>
      <p:sp>
        <p:nvSpPr>
          <p:cNvPr id="3" name="Inhaltsplatzhalter 2"/>
          <p:cNvSpPr>
            <a:spLocks noGrp="1"/>
          </p:cNvSpPr>
          <p:nvPr>
            <p:ph idx="1"/>
          </p:nvPr>
        </p:nvSpPr>
        <p:spPr/>
        <p:txBody>
          <a:bodyPr/>
          <a:lstStyle/>
          <a:p>
            <a:pPr lvl="1">
              <a:lnSpc>
                <a:spcPct val="130000"/>
              </a:lnSpc>
            </a:pPr>
            <a:r>
              <a:rPr lang="de-DE" dirty="0" smtClean="0"/>
              <a:t>Basel I, II, III, IV</a:t>
            </a:r>
          </a:p>
          <a:p>
            <a:pPr lvl="1">
              <a:lnSpc>
                <a:spcPct val="130000"/>
              </a:lnSpc>
            </a:pPr>
            <a:r>
              <a:rPr lang="de-DE" dirty="0" smtClean="0"/>
              <a:t>CAD / CRR</a:t>
            </a:r>
          </a:p>
          <a:p>
            <a:pPr lvl="1">
              <a:lnSpc>
                <a:spcPct val="130000"/>
              </a:lnSpc>
            </a:pPr>
            <a:endParaRPr lang="de-DE" dirty="0"/>
          </a:p>
          <a:p>
            <a:pPr lvl="1">
              <a:lnSpc>
                <a:spcPct val="130000"/>
              </a:lnSpc>
            </a:pPr>
            <a:endParaRPr lang="de-DE" dirty="0" smtClean="0"/>
          </a:p>
          <a:p>
            <a:pPr lvl="3">
              <a:lnSpc>
                <a:spcPct val="130000"/>
              </a:lnSpc>
            </a:pPr>
            <a:r>
              <a:rPr lang="de-DE" dirty="0" smtClean="0"/>
              <a:t>Zur Diskussion!</a:t>
            </a:r>
            <a:endParaRPr lang="de-DE" dirty="0"/>
          </a:p>
        </p:txBody>
      </p:sp>
    </p:spTree>
    <p:extLst>
      <p:ext uri="{BB962C8B-B14F-4D97-AF65-F5344CB8AC3E}">
        <p14:creationId xmlns:p14="http://schemas.microsoft.com/office/powerpoint/2010/main" val="1942315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4"/>
          <p:cNvSpPr>
            <a:spLocks noGrp="1" noChangeArrowheads="1"/>
          </p:cNvSpPr>
          <p:nvPr>
            <p:ph type="title"/>
          </p:nvPr>
        </p:nvSpPr>
        <p:spPr/>
        <p:txBody>
          <a:bodyPr/>
          <a:lstStyle/>
          <a:p>
            <a:r>
              <a:rPr lang="de-AT" dirty="0">
                <a:latin typeface="Arial" pitchFamily="-102" charset="0"/>
                <a:ea typeface="ＭＳ Ｐゴシック" pitchFamily="-102" charset="-128"/>
              </a:rPr>
              <a:t>Bankwesengesetz (BWG) – Basel II: Eckpunkte</a:t>
            </a:r>
            <a:endParaRPr lang="de-DE" dirty="0">
              <a:latin typeface="Arial" pitchFamily="-102" charset="0"/>
              <a:ea typeface="ＭＳ Ｐゴシック" pitchFamily="-102" charset="-128"/>
            </a:endParaRPr>
          </a:p>
        </p:txBody>
      </p:sp>
      <p:sp>
        <p:nvSpPr>
          <p:cNvPr id="72707" name="Rectangle 5"/>
          <p:cNvSpPr>
            <a:spLocks noGrp="1" noChangeArrowheads="1"/>
          </p:cNvSpPr>
          <p:nvPr>
            <p:ph idx="1"/>
          </p:nvPr>
        </p:nvSpPr>
        <p:spPr/>
        <p:txBody>
          <a:bodyPr/>
          <a:lstStyle/>
          <a:p>
            <a:pPr marL="0" indent="0">
              <a:buFontTx/>
              <a:buNone/>
            </a:pPr>
            <a:endParaRPr lang="de-AT" dirty="0" smtClean="0">
              <a:latin typeface="Arial" pitchFamily="-102" charset="0"/>
              <a:ea typeface="ＭＳ Ｐゴシック" pitchFamily="-102" charset="-128"/>
            </a:endParaRPr>
          </a:p>
          <a:p>
            <a:pPr marL="0" indent="0">
              <a:buFontTx/>
              <a:buNone/>
            </a:pPr>
            <a:r>
              <a:rPr lang="de-AT" dirty="0" smtClean="0">
                <a:latin typeface="Arial" pitchFamily="-102" charset="0"/>
                <a:ea typeface="ＭＳ Ｐゴシック" pitchFamily="-102" charset="-128"/>
              </a:rPr>
              <a:t>Ziele</a:t>
            </a:r>
            <a:endParaRPr lang="de-AT" dirty="0">
              <a:latin typeface="Arial" pitchFamily="-102" charset="0"/>
              <a:ea typeface="ＭＳ Ｐゴシック" pitchFamily="-102" charset="-128"/>
            </a:endParaRPr>
          </a:p>
          <a:p>
            <a:pPr lvl="1"/>
            <a:r>
              <a:rPr lang="de-AT" sz="2400" dirty="0">
                <a:latin typeface="Arial" pitchFamily="-102" charset="0"/>
                <a:cs typeface="Arial" pitchFamily="-102" charset="0"/>
              </a:rPr>
              <a:t>Festlegung risikogerechtes Eigenmittel-Erfordernis</a:t>
            </a:r>
          </a:p>
          <a:p>
            <a:pPr lvl="1"/>
            <a:r>
              <a:rPr lang="de-AT" sz="2400" dirty="0">
                <a:latin typeface="Arial" pitchFamily="-102" charset="0"/>
                <a:cs typeface="Arial" pitchFamily="-102" charset="0"/>
              </a:rPr>
              <a:t>Abdeckung möglichst vieler Risiken der Banken </a:t>
            </a:r>
            <a:br>
              <a:rPr lang="de-AT" sz="2400" dirty="0">
                <a:latin typeface="Arial" pitchFamily="-102" charset="0"/>
                <a:cs typeface="Arial" pitchFamily="-102" charset="0"/>
              </a:rPr>
            </a:br>
            <a:r>
              <a:rPr lang="de-AT" sz="2400" dirty="0">
                <a:latin typeface="Arial" pitchFamily="-102" charset="0"/>
                <a:cs typeface="Arial" pitchFamily="-102" charset="0"/>
              </a:rPr>
              <a:t>(operationelles Risiko)</a:t>
            </a:r>
          </a:p>
          <a:p>
            <a:pPr lvl="1"/>
            <a:r>
              <a:rPr lang="de-AT" sz="2400" dirty="0">
                <a:latin typeface="Arial" pitchFamily="-102" charset="0"/>
                <a:cs typeface="Arial" pitchFamily="-102" charset="0"/>
              </a:rPr>
              <a:t>Theoretische Fundierung und Operationalität der Regeln</a:t>
            </a:r>
          </a:p>
          <a:p>
            <a:pPr lvl="1"/>
            <a:r>
              <a:rPr lang="de-AT" sz="2400" dirty="0">
                <a:latin typeface="Arial" pitchFamily="-102" charset="0"/>
                <a:cs typeface="Arial" pitchFamily="-102" charset="0"/>
              </a:rPr>
              <a:t>Schaffung von Anreizen für Banken zur Einrichtung eines effizientes Risikomanagement </a:t>
            </a:r>
            <a:endParaRPr lang="de-DE" sz="2400" dirty="0">
              <a:latin typeface="Arial" pitchFamily="-102" charset="0"/>
              <a:cs typeface="Arial" pitchFamily="-102" charset="0"/>
            </a:endParaRPr>
          </a:p>
        </p:txBody>
      </p:sp>
      <p:sp>
        <p:nvSpPr>
          <p:cNvPr id="6" name="Textfeld 5"/>
          <p:cNvSpPr txBox="1"/>
          <p:nvPr/>
        </p:nvSpPr>
        <p:spPr>
          <a:xfrm>
            <a:off x="2340000" y="6324600"/>
            <a:ext cx="4572000" cy="338554"/>
          </a:xfrm>
          <a:prstGeom prst="rect">
            <a:avLst/>
          </a:prstGeom>
          <a:noFill/>
        </p:spPr>
        <p:txBody>
          <a:bodyPr wrap="square" rtlCol="0">
            <a:spAutoFit/>
          </a:bodyPr>
          <a:lstStyle/>
          <a:p>
            <a:r>
              <a:rPr lang="de-DE" sz="1600" b="1" i="1" dirty="0" smtClean="0">
                <a:solidFill>
                  <a:schemeClr val="tx1">
                    <a:lumMod val="65000"/>
                    <a:lumOff val="35000"/>
                  </a:schemeClr>
                </a:solidFill>
              </a:rPr>
              <a:t>Achtung: Vergleiche aktuellen Gesetzesstand!</a:t>
            </a:r>
            <a:endParaRPr lang="de-DE" sz="1600" b="1" i="1" dirty="0">
              <a:solidFill>
                <a:schemeClr val="tx1">
                  <a:lumMod val="65000"/>
                  <a:lumOff val="35000"/>
                </a:schemeClr>
              </a:solidFill>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4"/>
          <p:cNvSpPr>
            <a:spLocks noGrp="1" noChangeArrowheads="1"/>
          </p:cNvSpPr>
          <p:nvPr>
            <p:ph type="title"/>
          </p:nvPr>
        </p:nvSpPr>
        <p:spPr/>
        <p:txBody>
          <a:bodyPr/>
          <a:lstStyle/>
          <a:p>
            <a:r>
              <a:rPr lang="de-AT" dirty="0" smtClean="0"/>
              <a:t>Bankwesengesetz (BWG) – Basel II: Eckpunkte</a:t>
            </a:r>
            <a:endParaRPr lang="de-DE" dirty="0"/>
          </a:p>
        </p:txBody>
      </p:sp>
      <p:sp>
        <p:nvSpPr>
          <p:cNvPr id="73731" name="Rectangle 5"/>
          <p:cNvSpPr>
            <a:spLocks noGrp="1" noChangeArrowheads="1"/>
          </p:cNvSpPr>
          <p:nvPr>
            <p:ph idx="1"/>
          </p:nvPr>
        </p:nvSpPr>
        <p:spPr/>
        <p:txBody>
          <a:bodyPr/>
          <a:lstStyle/>
          <a:p>
            <a:endParaRPr lang="de-AT" dirty="0" smtClean="0"/>
          </a:p>
          <a:p>
            <a:r>
              <a:rPr lang="de-AT" dirty="0" smtClean="0"/>
              <a:t>„3 Säulen“ Konzept</a:t>
            </a:r>
          </a:p>
          <a:p>
            <a:pPr lvl="1"/>
            <a:r>
              <a:rPr lang="de-AT" dirty="0" smtClean="0"/>
              <a:t>1. Säule: Mindest-Kapitalvorschriften</a:t>
            </a:r>
          </a:p>
          <a:p>
            <a:pPr lvl="1"/>
            <a:r>
              <a:rPr lang="de-AT" dirty="0" smtClean="0"/>
              <a:t>2. Säule: Aufsichtliches Überprüfungsverfahren</a:t>
            </a:r>
          </a:p>
          <a:p>
            <a:pPr lvl="1"/>
            <a:r>
              <a:rPr lang="de-AT" dirty="0" smtClean="0"/>
              <a:t>3. Säule: Marktdisziplin (Transparenzbestimmungen) </a:t>
            </a:r>
          </a:p>
          <a:p>
            <a:endParaRPr lang="de-AT" dirty="0" smtClean="0"/>
          </a:p>
          <a:p>
            <a:pPr lvl="3"/>
            <a:r>
              <a:rPr lang="de-AT" dirty="0" smtClean="0"/>
              <a:t>UND Basel III als Folge der Finanzkrise?</a:t>
            </a:r>
            <a:endParaRPr lang="de-AT" dirty="0"/>
          </a:p>
        </p:txBody>
      </p:sp>
      <p:sp>
        <p:nvSpPr>
          <p:cNvPr id="6" name="Textfeld 5"/>
          <p:cNvSpPr txBox="1"/>
          <p:nvPr/>
        </p:nvSpPr>
        <p:spPr>
          <a:xfrm>
            <a:off x="2340000" y="6324600"/>
            <a:ext cx="4572000" cy="338554"/>
          </a:xfrm>
          <a:prstGeom prst="rect">
            <a:avLst/>
          </a:prstGeom>
          <a:noFill/>
        </p:spPr>
        <p:txBody>
          <a:bodyPr wrap="square" rtlCol="0">
            <a:spAutoFit/>
          </a:bodyPr>
          <a:lstStyle/>
          <a:p>
            <a:r>
              <a:rPr lang="de-DE" sz="1600" b="1" i="1" dirty="0" smtClean="0">
                <a:solidFill>
                  <a:schemeClr val="tx1">
                    <a:lumMod val="65000"/>
                    <a:lumOff val="35000"/>
                  </a:schemeClr>
                </a:solidFill>
              </a:rPr>
              <a:t>Achtung: Vergleiche aktuellen Gesetzesstand!</a:t>
            </a:r>
            <a:endParaRPr lang="de-DE" sz="1600" b="1" i="1" dirty="0">
              <a:solidFill>
                <a:schemeClr val="tx1">
                  <a:lumMod val="65000"/>
                  <a:lumOff val="35000"/>
                </a:schemeClr>
              </a:solidFill>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AutoShape 7"/>
          <p:cNvSpPr>
            <a:spLocks noChangeArrowheads="1"/>
          </p:cNvSpPr>
          <p:nvPr/>
        </p:nvSpPr>
        <p:spPr bwMode="auto">
          <a:xfrm>
            <a:off x="685800" y="609600"/>
            <a:ext cx="8229600" cy="1066800"/>
          </a:xfrm>
          <a:prstGeom prst="roundRect">
            <a:avLst>
              <a:gd name="adj" fmla="val 16667"/>
            </a:avLst>
          </a:prstGeom>
          <a:solidFill>
            <a:schemeClr val="bg1"/>
          </a:solidFill>
          <a:ln w="9525">
            <a:noFill/>
            <a:round/>
            <a:headEnd/>
            <a:tailEnd/>
          </a:ln>
        </p:spPr>
        <p:txBody>
          <a:bodyPr wrap="none" anchor="ctr">
            <a:prstTxWarp prst="textNoShape">
              <a:avLst/>
            </a:prstTxWarp>
          </a:bodyPr>
          <a:lstStyle/>
          <a:p>
            <a:endParaRPr lang="de-DE" dirty="0"/>
          </a:p>
        </p:txBody>
      </p:sp>
      <p:sp>
        <p:nvSpPr>
          <p:cNvPr id="61443" name="Rectangle 10"/>
          <p:cNvSpPr>
            <a:spLocks noGrp="1" noChangeArrowheads="1"/>
          </p:cNvSpPr>
          <p:nvPr>
            <p:ph idx="1"/>
          </p:nvPr>
        </p:nvSpPr>
        <p:spPr/>
        <p:txBody>
          <a:bodyPr>
            <a:normAutofit/>
          </a:bodyPr>
          <a:lstStyle/>
          <a:p>
            <a:pPr>
              <a:buFontTx/>
              <a:buNone/>
            </a:pPr>
            <a:endParaRPr lang="de-DE" dirty="0">
              <a:latin typeface="Arial" pitchFamily="-102" charset="0"/>
              <a:ea typeface="ＭＳ Ｐゴシック" pitchFamily="-102" charset="-128"/>
            </a:endParaRPr>
          </a:p>
          <a:p>
            <a:pPr>
              <a:buFontTx/>
              <a:buNone/>
            </a:pPr>
            <a:endParaRPr lang="de-DE" dirty="0">
              <a:latin typeface="Arial" pitchFamily="-102" charset="0"/>
              <a:ea typeface="ＭＳ Ｐゴシック" pitchFamily="-102" charset="-128"/>
            </a:endParaRPr>
          </a:p>
          <a:p>
            <a:pPr lvl="3"/>
            <a:r>
              <a:rPr lang="de-DE" dirty="0">
                <a:latin typeface="Arial" pitchFamily="-102" charset="0"/>
                <a:ea typeface="ＭＳ Ｐゴシック" pitchFamily="-102" charset="-128"/>
              </a:rPr>
              <a:t>„Eine starke Börse kann eben kein Klub für </a:t>
            </a:r>
            <a:r>
              <a:rPr lang="de-DE" dirty="0" smtClean="0">
                <a:latin typeface="Arial" pitchFamily="-102" charset="0"/>
                <a:ea typeface="ＭＳ Ｐゴシック" pitchFamily="-102" charset="-128"/>
              </a:rPr>
              <a:t>ethische </a:t>
            </a:r>
            <a:r>
              <a:rPr lang="de-DE" dirty="0">
                <a:latin typeface="Arial" pitchFamily="-102" charset="0"/>
                <a:ea typeface="ＭＳ Ｐゴシック" pitchFamily="-102" charset="-128"/>
              </a:rPr>
              <a:t>Kultur sein, </a:t>
            </a:r>
            <a:br>
              <a:rPr lang="de-DE" dirty="0">
                <a:latin typeface="Arial" pitchFamily="-102" charset="0"/>
                <a:ea typeface="ＭＳ Ｐゴシック" pitchFamily="-102" charset="-128"/>
              </a:rPr>
            </a:br>
            <a:r>
              <a:rPr lang="de-DE" dirty="0">
                <a:latin typeface="Arial" pitchFamily="-102" charset="0"/>
                <a:ea typeface="ＭＳ Ｐゴシック" pitchFamily="-102" charset="-128"/>
              </a:rPr>
              <a:t>und die Kapitalien der großen Banken </a:t>
            </a:r>
            <a:br>
              <a:rPr lang="de-DE" dirty="0">
                <a:latin typeface="Arial" pitchFamily="-102" charset="0"/>
                <a:ea typeface="ＭＳ Ｐゴシック" pitchFamily="-102" charset="-128"/>
              </a:rPr>
            </a:br>
            <a:r>
              <a:rPr lang="de-DE" dirty="0">
                <a:latin typeface="Arial" pitchFamily="-102" charset="0"/>
                <a:ea typeface="ＭＳ Ｐゴシック" pitchFamily="-102" charset="-128"/>
              </a:rPr>
              <a:t>sind eben so wenig Wohlfahrtseinrichtungen </a:t>
            </a:r>
            <a:br>
              <a:rPr lang="de-DE" dirty="0">
                <a:latin typeface="Arial" pitchFamily="-102" charset="0"/>
                <a:ea typeface="ＭＳ Ｐゴシック" pitchFamily="-102" charset="-128"/>
              </a:rPr>
            </a:br>
            <a:r>
              <a:rPr lang="de-DE" dirty="0">
                <a:latin typeface="Arial" pitchFamily="-102" charset="0"/>
                <a:ea typeface="ＭＳ Ｐゴシック" pitchFamily="-102" charset="-128"/>
              </a:rPr>
              <a:t>wie Flinten und Kanonen es sind.</a:t>
            </a:r>
            <a:r>
              <a:rPr lang="ja-JP" altLang="de-DE" dirty="0">
                <a:latin typeface="Arial" pitchFamily="-102" charset="0"/>
                <a:ea typeface="ＭＳ Ｐゴシック" pitchFamily="-102" charset="-128"/>
              </a:rPr>
              <a:t>“</a:t>
            </a:r>
            <a:r>
              <a:rPr lang="de-DE" altLang="ja-JP" dirty="0">
                <a:latin typeface="Arial" pitchFamily="-102" charset="0"/>
                <a:ea typeface="ＭＳ Ｐゴシック" pitchFamily="-102" charset="-128"/>
              </a:rPr>
              <a:t> </a:t>
            </a:r>
          </a:p>
          <a:p>
            <a:pPr>
              <a:buFontTx/>
              <a:buNone/>
            </a:pPr>
            <a:endParaRPr lang="de-DE" dirty="0">
              <a:latin typeface="Arial" pitchFamily="-102" charset="0"/>
              <a:ea typeface="ＭＳ Ｐゴシック" pitchFamily="-102" charset="-128"/>
            </a:endParaRPr>
          </a:p>
          <a:p>
            <a:pPr lvl="4"/>
            <a:r>
              <a:rPr lang="de-DE" dirty="0">
                <a:latin typeface="Arial" pitchFamily="-102" charset="0"/>
                <a:cs typeface="Arial" pitchFamily="-102" charset="0"/>
              </a:rPr>
              <a:t>Max Weber: Die Börse (Göttingen, 1884)</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de-DE" dirty="0" smtClean="0"/>
              <a:t>EU-Recht im Bankensektor: </a:t>
            </a:r>
            <a:br>
              <a:rPr lang="de-DE" dirty="0" smtClean="0"/>
            </a:br>
            <a:r>
              <a:rPr lang="de-DE" dirty="0" smtClean="0"/>
              <a:t>Aktuelle Entwicklungen</a:t>
            </a:r>
            <a:endParaRPr lang="de-DE" dirty="0"/>
          </a:p>
        </p:txBody>
      </p:sp>
      <p:sp>
        <p:nvSpPr>
          <p:cNvPr id="74755" name="Rectangle 3"/>
          <p:cNvSpPr>
            <a:spLocks noGrp="1" noChangeArrowheads="1"/>
          </p:cNvSpPr>
          <p:nvPr>
            <p:ph idx="1"/>
          </p:nvPr>
        </p:nvSpPr>
        <p:spPr/>
        <p:txBody>
          <a:bodyPr>
            <a:normAutofit fontScale="92500"/>
          </a:bodyPr>
          <a:lstStyle/>
          <a:p>
            <a:pPr lvl="1"/>
            <a:r>
              <a:rPr lang="de-DE" dirty="0" smtClean="0"/>
              <a:t>„EU-Kommission will klaren Regelungsrahmen für Banken</a:t>
            </a:r>
            <a:r>
              <a:rPr lang="ja-JP" altLang="de-DE" dirty="0" smtClean="0"/>
              <a:t>“</a:t>
            </a:r>
            <a:r>
              <a:rPr lang="de-DE" altLang="ja-JP" dirty="0" smtClean="0"/>
              <a:t> </a:t>
            </a:r>
            <a:br>
              <a:rPr lang="de-DE" altLang="ja-JP" dirty="0" smtClean="0"/>
            </a:br>
            <a:r>
              <a:rPr lang="de-DE" altLang="ja-JP" dirty="0" smtClean="0"/>
              <a:t>(wirtschaftsblatt.at, 17.10.2011)</a:t>
            </a:r>
          </a:p>
          <a:p>
            <a:pPr lvl="1"/>
            <a:r>
              <a:rPr lang="de-DE" dirty="0" smtClean="0"/>
              <a:t>„Banken: EU nimmt Aufsichtsräte an die Kandare</a:t>
            </a:r>
            <a:r>
              <a:rPr lang="ja-JP" altLang="de-DE" dirty="0" smtClean="0"/>
              <a:t>“</a:t>
            </a:r>
            <a:r>
              <a:rPr lang="de-DE" altLang="ja-JP" dirty="0" smtClean="0"/>
              <a:t> </a:t>
            </a:r>
            <a:br>
              <a:rPr lang="de-DE" altLang="ja-JP" dirty="0" smtClean="0"/>
            </a:br>
            <a:r>
              <a:rPr lang="de-DE" altLang="ja-JP" dirty="0" smtClean="0"/>
              <a:t>(Die Presse, 30.10.2011)</a:t>
            </a:r>
          </a:p>
          <a:p>
            <a:pPr lvl="1"/>
            <a:r>
              <a:rPr lang="de-DE" dirty="0" smtClean="0"/>
              <a:t>„EU erwägt Rating-Verbot für Schuldenkrisen-Länder</a:t>
            </a:r>
            <a:r>
              <a:rPr lang="ja-JP" altLang="de-DE" dirty="0" smtClean="0"/>
              <a:t>“</a:t>
            </a:r>
            <a:r>
              <a:rPr lang="de-DE" altLang="ja-JP" dirty="0" smtClean="0"/>
              <a:t/>
            </a:r>
            <a:br>
              <a:rPr lang="de-DE" altLang="ja-JP" dirty="0" smtClean="0"/>
            </a:br>
            <a:r>
              <a:rPr lang="de-DE" altLang="ja-JP" dirty="0" smtClean="0"/>
              <a:t>(DiePresse.com, 20.10.2011)</a:t>
            </a:r>
            <a:endParaRPr lang="de-DE" dirty="0" smtClean="0"/>
          </a:p>
          <a:p>
            <a:pPr lvl="1"/>
            <a:r>
              <a:rPr lang="de-DE" dirty="0" smtClean="0"/>
              <a:t>„EU-Spitze drängt G-20 zur Reform des Finanzsektors</a:t>
            </a:r>
            <a:r>
              <a:rPr lang="ja-JP" altLang="de-DE" dirty="0" smtClean="0"/>
              <a:t>“</a:t>
            </a:r>
            <a:r>
              <a:rPr lang="de-DE" altLang="ja-JP" dirty="0" smtClean="0"/>
              <a:t/>
            </a:r>
            <a:br>
              <a:rPr lang="de-DE" altLang="ja-JP" dirty="0" smtClean="0"/>
            </a:br>
            <a:r>
              <a:rPr lang="de-DE" altLang="ja-JP" dirty="0" smtClean="0"/>
              <a:t>(DiePresse.com, 20.10.2011)</a:t>
            </a:r>
            <a:endParaRPr lang="de-DE" dirty="0" smtClean="0"/>
          </a:p>
          <a:p>
            <a:pPr lvl="3"/>
            <a:r>
              <a:rPr lang="de-DE" dirty="0" smtClean="0"/>
              <a:t>Mögliche Folgen der Finanzkrise?</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n-GB" dirty="0">
                <a:latin typeface="Arial" pitchFamily="-102" charset="0"/>
                <a:ea typeface="ＭＳ Ｐゴシック" pitchFamily="-102" charset="-128"/>
              </a:rPr>
              <a:t>Aktuelle </a:t>
            </a:r>
            <a:r>
              <a:rPr lang="en-GB" dirty="0" smtClean="0">
                <a:latin typeface="Arial" pitchFamily="-102" charset="0"/>
                <a:ea typeface="ＭＳ Ｐゴシック" pitchFamily="-102" charset="-128"/>
              </a:rPr>
              <a:t>Entwicklungen</a:t>
            </a:r>
            <a:endParaRPr lang="de-DE" dirty="0">
              <a:latin typeface="Arial" pitchFamily="-102" charset="0"/>
              <a:ea typeface="ＭＳ Ｐゴシック" pitchFamily="-102" charset="-128"/>
            </a:endParaRPr>
          </a:p>
        </p:txBody>
      </p:sp>
      <p:sp>
        <p:nvSpPr>
          <p:cNvPr id="79875" name="Rectangle 3"/>
          <p:cNvSpPr>
            <a:spLocks noGrp="1" noChangeArrowheads="1"/>
          </p:cNvSpPr>
          <p:nvPr>
            <p:ph idx="1"/>
          </p:nvPr>
        </p:nvSpPr>
        <p:spPr/>
        <p:txBody>
          <a:bodyPr/>
          <a:lstStyle/>
          <a:p>
            <a:pPr lvl="1"/>
            <a:r>
              <a:rPr lang="de-DE" sz="2400" dirty="0">
                <a:latin typeface="Arial" pitchFamily="-102" charset="0"/>
                <a:cs typeface="Arial" pitchFamily="-102" charset="0"/>
              </a:rPr>
              <a:t>Strengere Eigenkapitalvorschriften?</a:t>
            </a:r>
            <a:r>
              <a:rPr lang="de-DE" sz="2400" dirty="0" smtClean="0">
                <a:latin typeface="Arial" pitchFamily="-102" charset="0"/>
                <a:cs typeface="Arial" pitchFamily="-102" charset="0"/>
              </a:rPr>
              <a:t> </a:t>
            </a:r>
          </a:p>
          <a:p>
            <a:pPr lvl="1"/>
            <a:r>
              <a:rPr lang="de-DE" sz="2400" dirty="0">
                <a:latin typeface="Arial" pitchFamily="-102" charset="0"/>
                <a:cs typeface="Arial" pitchFamily="-102" charset="0"/>
              </a:rPr>
              <a:t>Basel IV</a:t>
            </a:r>
            <a:r>
              <a:rPr lang="de-DE" sz="2400" dirty="0" smtClean="0">
                <a:latin typeface="Arial" pitchFamily="-102" charset="0"/>
                <a:cs typeface="Arial" pitchFamily="-102" charset="0"/>
              </a:rPr>
              <a:t>?</a:t>
            </a:r>
          </a:p>
          <a:p>
            <a:pPr lvl="1"/>
            <a:r>
              <a:rPr lang="de-DE" sz="2400" dirty="0">
                <a:latin typeface="Arial" pitchFamily="-102" charset="0"/>
                <a:cs typeface="Arial" pitchFamily="-102" charset="0"/>
              </a:rPr>
              <a:t>Sollen weitere Finanzinstrumente den MiFID- Regelungen unterliegen</a:t>
            </a:r>
            <a:r>
              <a:rPr lang="de-DE" sz="2400" dirty="0" smtClean="0">
                <a:latin typeface="Arial" pitchFamily="-102" charset="0"/>
                <a:cs typeface="Arial" pitchFamily="-102" charset="0"/>
              </a:rPr>
              <a:t>?</a:t>
            </a:r>
          </a:p>
          <a:p>
            <a:pPr lvl="1"/>
            <a:r>
              <a:rPr lang="de-DE" sz="2400" dirty="0">
                <a:latin typeface="Arial" pitchFamily="-102" charset="0"/>
                <a:cs typeface="Arial" pitchFamily="-102" charset="0"/>
              </a:rPr>
              <a:t>MiFID </a:t>
            </a:r>
            <a:r>
              <a:rPr lang="de-DE" sz="2400" dirty="0" smtClean="0">
                <a:latin typeface="Arial" pitchFamily="-102" charset="0"/>
                <a:cs typeface="Arial" pitchFamily="-102" charset="0"/>
              </a:rPr>
              <a:t>II?</a:t>
            </a:r>
            <a:r>
              <a:rPr lang="de-DE" dirty="0" smtClean="0">
                <a:latin typeface="Arial" pitchFamily="-102" charset="0"/>
                <a:cs typeface="Arial" pitchFamily="-102" charset="0"/>
              </a:rPr>
              <a:t> </a:t>
            </a:r>
            <a:endParaRPr lang="de-DE" sz="2400" dirty="0" smtClean="0">
              <a:latin typeface="Arial" pitchFamily="-102" charset="0"/>
              <a:cs typeface="Arial" pitchFamily="-102" charset="0"/>
            </a:endParaRPr>
          </a:p>
          <a:p>
            <a:pPr lvl="1"/>
            <a:r>
              <a:rPr lang="de-DE" sz="2400" dirty="0">
                <a:latin typeface="Arial" pitchFamily="-102" charset="0"/>
                <a:cs typeface="Arial" pitchFamily="-102" charset="0"/>
              </a:rPr>
              <a:t>UND weitere</a:t>
            </a:r>
            <a:r>
              <a:rPr lang="de-DE" sz="2400" dirty="0" smtClean="0">
                <a:latin typeface="Arial" pitchFamily="-102" charset="0"/>
                <a:cs typeface="Arial" pitchFamily="-102" charset="0"/>
              </a:rPr>
              <a:t>?</a:t>
            </a:r>
          </a:p>
          <a:p>
            <a:pPr lvl="1"/>
            <a:endParaRPr lang="de-DE" dirty="0" smtClean="0">
              <a:latin typeface="Arial" pitchFamily="-102" charset="0"/>
              <a:cs typeface="Arial" pitchFamily="-102" charset="0"/>
            </a:endParaRPr>
          </a:p>
          <a:p>
            <a:pPr lvl="4"/>
            <a:endParaRPr lang="de-DE" dirty="0" smtClean="0">
              <a:latin typeface="Arial" pitchFamily="-102" charset="0"/>
              <a:cs typeface="Arial" pitchFamily="-102" charset="0"/>
            </a:endParaRPr>
          </a:p>
          <a:p>
            <a:pPr lvl="4"/>
            <a:endParaRPr lang="de-DE" dirty="0" smtClean="0">
              <a:latin typeface="Arial" pitchFamily="-102" charset="0"/>
              <a:cs typeface="Arial" pitchFamily="-102" charset="0"/>
            </a:endParaRPr>
          </a:p>
          <a:p>
            <a:pPr lvl="4"/>
            <a:endParaRPr lang="de-DE" dirty="0" smtClean="0">
              <a:latin typeface="Arial" pitchFamily="-102" charset="0"/>
              <a:cs typeface="Arial" pitchFamily="-102"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de-DE" dirty="0" smtClean="0"/>
              <a:t>Aktuelle Entwicklungen:</a:t>
            </a:r>
            <a:br>
              <a:rPr lang="de-DE" dirty="0" smtClean="0"/>
            </a:br>
            <a:r>
              <a:rPr lang="de-DE" dirty="0" smtClean="0"/>
              <a:t>MiFID II</a:t>
            </a:r>
            <a:endParaRPr lang="de-DE"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Titel 1"/>
          <p:cNvSpPr>
            <a:spLocks noGrp="1"/>
          </p:cNvSpPr>
          <p:nvPr>
            <p:ph type="title"/>
          </p:nvPr>
        </p:nvSpPr>
        <p:spPr/>
        <p:txBody>
          <a:bodyPr/>
          <a:lstStyle/>
          <a:p>
            <a:r>
              <a:rPr lang="de-DE" dirty="0" smtClean="0">
                <a:latin typeface="Arial" pitchFamily="-84" charset="0"/>
              </a:rPr>
              <a:t>MiFID II</a:t>
            </a:r>
          </a:p>
        </p:txBody>
      </p:sp>
      <p:sp>
        <p:nvSpPr>
          <p:cNvPr id="214019" name="Inhaltsplatzhalter 4"/>
          <p:cNvSpPr>
            <a:spLocks noGrp="1"/>
          </p:cNvSpPr>
          <p:nvPr>
            <p:ph idx="1"/>
          </p:nvPr>
        </p:nvSpPr>
        <p:spPr/>
        <p:txBody>
          <a:bodyPr/>
          <a:lstStyle/>
          <a:p>
            <a:pPr marL="0" indent="0">
              <a:buFontTx/>
              <a:buNone/>
            </a:pPr>
            <a:r>
              <a:rPr lang="de-DE" dirty="0" smtClean="0"/>
              <a:t>Die Europäische Kommission präsentierte am </a:t>
            </a:r>
            <a:br>
              <a:rPr lang="de-DE" dirty="0" smtClean="0"/>
            </a:br>
            <a:r>
              <a:rPr lang="de-DE" dirty="0" smtClean="0"/>
              <a:t>20. Oktober 2011 ihren Entwurf für MiFID II;</a:t>
            </a:r>
          </a:p>
          <a:p>
            <a:r>
              <a:rPr lang="de-DE" dirty="0" smtClean="0">
                <a:solidFill>
                  <a:srgbClr val="000000"/>
                </a:solidFill>
                <a:ea typeface="Verdana"/>
              </a:rPr>
              <a:t>endgültige Umsetzung: RL 2014/65/EU vom 15.05.2014</a:t>
            </a:r>
            <a:r>
              <a:rPr lang="de-DE" b="0" dirty="0" smtClean="0">
                <a:solidFill>
                  <a:srgbClr val="000000"/>
                </a:solidFill>
                <a:ea typeface="Verdana"/>
              </a:rPr>
              <a:t>.</a:t>
            </a:r>
            <a:r>
              <a:rPr lang="de-AT" dirty="0" smtClean="0"/>
              <a:t> </a:t>
            </a:r>
          </a:p>
          <a:p>
            <a:pPr marL="0" indent="0">
              <a:buFontTx/>
              <a:buNone/>
            </a:pPr>
            <a:r>
              <a:rPr lang="de-AT" dirty="0" smtClean="0"/>
              <a:t>Ziele: </a:t>
            </a:r>
          </a:p>
          <a:p>
            <a:pPr lvl="1"/>
            <a:r>
              <a:rPr lang="de-AT" dirty="0" smtClean="0">
                <a:ea typeface="Arial" pitchFamily="-84" charset="0"/>
              </a:rPr>
              <a:t>besserer Anlegerschutz</a:t>
            </a:r>
          </a:p>
          <a:p>
            <a:pPr lvl="1"/>
            <a:r>
              <a:rPr lang="de-AT" dirty="0" smtClean="0">
                <a:ea typeface="Arial" pitchFamily="-84" charset="0"/>
              </a:rPr>
              <a:t>mehr Transparenz</a:t>
            </a:r>
          </a:p>
          <a:p>
            <a:pPr lvl="1"/>
            <a:r>
              <a:rPr lang="de-AT" dirty="0" smtClean="0">
                <a:ea typeface="Arial" pitchFamily="-84" charset="0"/>
              </a:rPr>
              <a:t>stabilere Finanzmärkte</a:t>
            </a:r>
            <a:r>
              <a:rPr lang="de-DE" dirty="0" smtClean="0">
                <a:ea typeface="Arial" pitchFamily="-84" charset="0"/>
              </a:rPr>
              <a:t> </a:t>
            </a:r>
          </a:p>
          <a:p>
            <a:pPr marL="0" indent="0">
              <a:buFontTx/>
              <a:buNone/>
            </a:pPr>
            <a:endParaRPr lang="de-DE" dirty="0" smtClean="0"/>
          </a:p>
        </p:txBody>
      </p:sp>
      <p:sp>
        <p:nvSpPr>
          <p:cNvPr id="4" name="Textfeld 3"/>
          <p:cNvSpPr txBox="1"/>
          <p:nvPr/>
        </p:nvSpPr>
        <p:spPr>
          <a:xfrm>
            <a:off x="2340000" y="6324600"/>
            <a:ext cx="4572000" cy="338554"/>
          </a:xfrm>
          <a:prstGeom prst="rect">
            <a:avLst/>
          </a:prstGeom>
          <a:noFill/>
        </p:spPr>
        <p:txBody>
          <a:bodyPr wrap="square" rtlCol="0">
            <a:spAutoFit/>
          </a:bodyPr>
          <a:lstStyle/>
          <a:p>
            <a:r>
              <a:rPr lang="de-DE" sz="1600" b="1" i="1" dirty="0" smtClean="0">
                <a:solidFill>
                  <a:schemeClr val="tx1">
                    <a:lumMod val="65000"/>
                    <a:lumOff val="35000"/>
                  </a:schemeClr>
                </a:solidFill>
              </a:rPr>
              <a:t>Achtung: Vergleiche aktuellen Gesetzesstand!</a:t>
            </a:r>
            <a:endParaRPr lang="de-DE" sz="1600" b="1" i="1" dirty="0">
              <a:solidFill>
                <a:schemeClr val="tx1">
                  <a:lumMod val="65000"/>
                  <a:lumOff val="35000"/>
                </a:schemeClr>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Titel 1"/>
          <p:cNvSpPr>
            <a:spLocks noGrp="1"/>
          </p:cNvSpPr>
          <p:nvPr>
            <p:ph type="title"/>
          </p:nvPr>
        </p:nvSpPr>
        <p:spPr/>
        <p:txBody>
          <a:bodyPr/>
          <a:lstStyle/>
          <a:p>
            <a:r>
              <a:rPr lang="de-DE" dirty="0" smtClean="0">
                <a:latin typeface="Arial" pitchFamily="-84" charset="0"/>
              </a:rPr>
              <a:t>MiFID II</a:t>
            </a:r>
          </a:p>
        </p:txBody>
      </p:sp>
      <p:sp>
        <p:nvSpPr>
          <p:cNvPr id="215043" name="Inhaltsplatzhalter 4"/>
          <p:cNvSpPr>
            <a:spLocks noGrp="1"/>
          </p:cNvSpPr>
          <p:nvPr>
            <p:ph idx="1"/>
          </p:nvPr>
        </p:nvSpPr>
        <p:spPr/>
        <p:txBody>
          <a:bodyPr/>
          <a:lstStyle/>
          <a:p>
            <a:pPr marL="0" indent="0">
              <a:buFontTx/>
              <a:buNone/>
            </a:pPr>
            <a:r>
              <a:rPr lang="de-DE" dirty="0" smtClean="0">
                <a:latin typeface="Arial" pitchFamily="-84" charset="0"/>
              </a:rPr>
              <a:t>Kernpunkte</a:t>
            </a:r>
          </a:p>
          <a:p>
            <a:pPr lvl="1"/>
            <a:r>
              <a:rPr lang="de-AT" dirty="0" smtClean="0">
                <a:latin typeface="Arial" pitchFamily="-84" charset="0"/>
                <a:ea typeface="Arial" pitchFamily="-84" charset="0"/>
                <a:cs typeface="Arial" pitchFamily="-84" charset="0"/>
              </a:rPr>
              <a:t>Erweiterung des Anwendungsbereiches</a:t>
            </a:r>
          </a:p>
          <a:p>
            <a:pPr lvl="1"/>
            <a:r>
              <a:rPr lang="de-DE" dirty="0" smtClean="0">
                <a:latin typeface="Arial" pitchFamily="-84" charset="0"/>
                <a:ea typeface="Arial" pitchFamily="-84" charset="0"/>
                <a:cs typeface="Arial" pitchFamily="-84" charset="0"/>
              </a:rPr>
              <a:t>Robustere und effizientere Marktstrukturen </a:t>
            </a:r>
          </a:p>
          <a:p>
            <a:pPr lvl="1"/>
            <a:r>
              <a:rPr lang="de-DE" dirty="0" smtClean="0">
                <a:latin typeface="Arial" pitchFamily="-84" charset="0"/>
                <a:ea typeface="Arial" pitchFamily="-84" charset="0"/>
                <a:cs typeface="Arial" pitchFamily="-84" charset="0"/>
              </a:rPr>
              <a:t>Berücksichtigung technologischer Innovationen</a:t>
            </a:r>
            <a:r>
              <a:rPr lang="de-AT" dirty="0" smtClean="0">
                <a:latin typeface="Arial" pitchFamily="-84" charset="0"/>
                <a:ea typeface="Arial" pitchFamily="-84" charset="0"/>
                <a:cs typeface="Arial" pitchFamily="-84" charset="0"/>
              </a:rPr>
              <a:t> (High Frequency Trading)</a:t>
            </a:r>
            <a:r>
              <a:rPr lang="de-DE" dirty="0" smtClean="0">
                <a:latin typeface="Arial" pitchFamily="-84" charset="0"/>
                <a:ea typeface="Arial" pitchFamily="-84" charset="0"/>
                <a:cs typeface="Arial" pitchFamily="-84" charset="0"/>
              </a:rPr>
              <a:t> </a:t>
            </a:r>
          </a:p>
          <a:p>
            <a:pPr lvl="1"/>
            <a:r>
              <a:rPr lang="de-DE" dirty="0" smtClean="0">
                <a:latin typeface="Arial" pitchFamily="-84" charset="0"/>
                <a:ea typeface="Arial" pitchFamily="-84" charset="0"/>
                <a:cs typeface="Arial" pitchFamily="-84" charset="0"/>
              </a:rPr>
              <a:t>Erhöhung der Transparenz </a:t>
            </a:r>
          </a:p>
          <a:p>
            <a:pPr lvl="1"/>
            <a:r>
              <a:rPr lang="de-DE" dirty="0" smtClean="0">
                <a:latin typeface="Arial" pitchFamily="-84" charset="0"/>
                <a:ea typeface="Arial" pitchFamily="-84" charset="0"/>
                <a:cs typeface="Arial" pitchFamily="-84" charset="0"/>
              </a:rPr>
              <a:t>Stärkung der Aufsichtsbefugnisse und strengere Regelungen für Warenderivatemärkte </a:t>
            </a:r>
          </a:p>
          <a:p>
            <a:pPr lvl="1"/>
            <a:r>
              <a:rPr lang="de-DE" dirty="0" smtClean="0">
                <a:latin typeface="Arial" pitchFamily="-84" charset="0"/>
                <a:ea typeface="Arial" pitchFamily="-84" charset="0"/>
                <a:cs typeface="Arial" pitchFamily="-84" charset="0"/>
              </a:rPr>
              <a:t>Verbesserung des Anlegerschutzes </a:t>
            </a:r>
          </a:p>
          <a:p>
            <a:pPr marL="0" indent="0">
              <a:buFontTx/>
              <a:buNone/>
            </a:pPr>
            <a:endParaRPr lang="de-DE" dirty="0" smtClean="0">
              <a:latin typeface="Arial" pitchFamily="-84" charset="0"/>
            </a:endParaRPr>
          </a:p>
        </p:txBody>
      </p:sp>
      <p:sp>
        <p:nvSpPr>
          <p:cNvPr id="4" name="Textfeld 3"/>
          <p:cNvSpPr txBox="1"/>
          <p:nvPr/>
        </p:nvSpPr>
        <p:spPr>
          <a:xfrm>
            <a:off x="2340000" y="6324600"/>
            <a:ext cx="4572000" cy="338554"/>
          </a:xfrm>
          <a:prstGeom prst="rect">
            <a:avLst/>
          </a:prstGeom>
          <a:noFill/>
        </p:spPr>
        <p:txBody>
          <a:bodyPr wrap="square" rtlCol="0">
            <a:spAutoFit/>
          </a:bodyPr>
          <a:lstStyle/>
          <a:p>
            <a:r>
              <a:rPr lang="de-DE" sz="1600" b="1" i="1" dirty="0" smtClean="0">
                <a:solidFill>
                  <a:schemeClr val="tx1">
                    <a:lumMod val="65000"/>
                    <a:lumOff val="35000"/>
                  </a:schemeClr>
                </a:solidFill>
              </a:rPr>
              <a:t>Achtung: Vergleiche aktuellen Gesetzesstand!</a:t>
            </a:r>
            <a:endParaRPr lang="de-DE" sz="1600" b="1" i="1" dirty="0">
              <a:solidFill>
                <a:schemeClr val="tx1">
                  <a:lumMod val="65000"/>
                  <a:lumOff val="35000"/>
                </a:schemeClr>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EU-rechtlicher Hintergrund und Umsetzung WAG 2018 </a:t>
            </a:r>
            <a:endParaRPr lang="de-DE" dirty="0"/>
          </a:p>
        </p:txBody>
      </p:sp>
      <p:sp>
        <p:nvSpPr>
          <p:cNvPr id="4" name="Inhaltsplatzhalter 3"/>
          <p:cNvSpPr>
            <a:spLocks noGrp="1"/>
          </p:cNvSpPr>
          <p:nvPr>
            <p:ph idx="1"/>
          </p:nvPr>
        </p:nvSpPr>
        <p:spPr/>
        <p:txBody>
          <a:bodyPr>
            <a:normAutofit/>
          </a:bodyPr>
          <a:lstStyle/>
          <a:p>
            <a:r>
              <a:rPr lang="de-DE" dirty="0"/>
              <a:t>MiFID II und MiFIR: Juni </a:t>
            </a:r>
            <a:r>
              <a:rPr lang="de-DE" dirty="0" smtClean="0"/>
              <a:t>2014</a:t>
            </a:r>
          </a:p>
          <a:p>
            <a:pPr lvl="1"/>
            <a:r>
              <a:rPr lang="de-DE" dirty="0" smtClean="0"/>
              <a:t>Gesamtseitenanzahl</a:t>
            </a:r>
            <a:r>
              <a:rPr lang="de-DE" dirty="0"/>
              <a:t>: ca. 20.000</a:t>
            </a:r>
            <a:r>
              <a:rPr lang="de-DE" dirty="0" smtClean="0"/>
              <a:t>!</a:t>
            </a:r>
          </a:p>
          <a:p>
            <a:pPr lvl="1"/>
            <a:r>
              <a:rPr lang="de-DE" dirty="0" smtClean="0"/>
              <a:t>Ohne </a:t>
            </a:r>
            <a:r>
              <a:rPr lang="de-DE" dirty="0"/>
              <a:t>Rundschreiben der ESMA und nationaler Behörden!</a:t>
            </a:r>
          </a:p>
          <a:p>
            <a:r>
              <a:rPr lang="de-DE" dirty="0" smtClean="0"/>
              <a:t>     </a:t>
            </a:r>
            <a:r>
              <a:rPr lang="de-DE" dirty="0"/>
              <a:t> </a:t>
            </a:r>
          </a:p>
          <a:p>
            <a:r>
              <a:rPr lang="de-DE" dirty="0" smtClean="0"/>
              <a:t>Umsetzung </a:t>
            </a:r>
            <a:r>
              <a:rPr lang="de-DE" dirty="0"/>
              <a:t>in Österreich: Juli 2017</a:t>
            </a:r>
          </a:p>
          <a:p>
            <a:r>
              <a:rPr lang="de-DE" dirty="0"/>
              <a:t> </a:t>
            </a:r>
            <a:endParaRPr lang="de-DE" dirty="0" smtClean="0"/>
          </a:p>
          <a:p>
            <a:r>
              <a:rPr lang="de-DE" dirty="0" smtClean="0"/>
              <a:t>Wirkung</a:t>
            </a:r>
            <a:r>
              <a:rPr lang="de-DE" dirty="0"/>
              <a:t>: WAG 2018 ab Jänner 2018</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Kernthemenkomplexe</a:t>
            </a:r>
            <a:endParaRPr lang="de-DE" dirty="0"/>
          </a:p>
        </p:txBody>
      </p:sp>
      <p:sp>
        <p:nvSpPr>
          <p:cNvPr id="5" name="Inhaltsplatzhalter 4"/>
          <p:cNvSpPr>
            <a:spLocks noGrp="1"/>
          </p:cNvSpPr>
          <p:nvPr>
            <p:ph idx="1"/>
          </p:nvPr>
        </p:nvSpPr>
        <p:spPr/>
        <p:txBody>
          <a:bodyPr>
            <a:normAutofit/>
          </a:bodyPr>
          <a:lstStyle/>
          <a:p>
            <a:pPr lvl="1"/>
            <a:r>
              <a:rPr lang="de-DE" dirty="0" smtClean="0"/>
              <a:t>Kunden</a:t>
            </a:r>
            <a:r>
              <a:rPr lang="de-DE" dirty="0"/>
              <a:t>-Kommunikation </a:t>
            </a:r>
            <a:endParaRPr lang="de-DE" dirty="0" smtClean="0"/>
          </a:p>
          <a:p>
            <a:pPr lvl="1"/>
            <a:r>
              <a:rPr lang="de-DE" dirty="0" smtClean="0"/>
              <a:t>Product Governance</a:t>
            </a:r>
            <a:endParaRPr lang="de-DE" dirty="0"/>
          </a:p>
          <a:p>
            <a:pPr lvl="1"/>
            <a:r>
              <a:rPr lang="de-DE" dirty="0" smtClean="0"/>
              <a:t>Interessenkonflikte</a:t>
            </a:r>
            <a:endParaRPr lang="de-DE" dirty="0"/>
          </a:p>
          <a:p>
            <a:pPr lvl="1"/>
            <a:r>
              <a:rPr lang="de-DE" dirty="0" smtClean="0"/>
              <a:t>Handelsplätze</a:t>
            </a:r>
            <a:endParaRPr lang="de-DE" dirty="0"/>
          </a:p>
          <a:p>
            <a:r>
              <a:rPr lang="de-DE" dirty="0"/>
              <a:t>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Zur Diskussion</a:t>
            </a:r>
            <a:endParaRPr lang="de-DE" dirty="0"/>
          </a:p>
        </p:txBody>
      </p:sp>
      <p:sp>
        <p:nvSpPr>
          <p:cNvPr id="3" name="Inhaltsplatzhalter 2"/>
          <p:cNvSpPr>
            <a:spLocks noGrp="1"/>
          </p:cNvSpPr>
          <p:nvPr>
            <p:ph idx="1"/>
          </p:nvPr>
        </p:nvSpPr>
        <p:spPr/>
        <p:txBody>
          <a:bodyPr/>
          <a:lstStyle/>
          <a:p>
            <a:endParaRPr lang="de-DE" dirty="0" smtClean="0"/>
          </a:p>
          <a:p>
            <a:r>
              <a:rPr lang="de-DE" dirty="0" smtClean="0"/>
              <a:t>Kundenkommunikation</a:t>
            </a:r>
          </a:p>
          <a:p>
            <a:pPr lvl="3"/>
            <a:r>
              <a:rPr lang="de-DE" dirty="0" smtClean="0"/>
              <a:t>Zivilrechtliche Aspekte</a:t>
            </a:r>
            <a:endParaRPr lang="de-DE" dirty="0"/>
          </a:p>
        </p:txBody>
      </p:sp>
    </p:spTree>
    <p:extLst>
      <p:ext uri="{BB962C8B-B14F-4D97-AF65-F5344CB8AC3E}">
        <p14:creationId xmlns:p14="http://schemas.microsoft.com/office/powerpoint/2010/main" val="3978710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Zur Markttransparenz</a:t>
            </a:r>
            <a:endParaRPr lang="de-DE" dirty="0"/>
          </a:p>
        </p:txBody>
      </p:sp>
      <p:sp>
        <p:nvSpPr>
          <p:cNvPr id="3" name="Inhaltsplatzhalter 2"/>
          <p:cNvSpPr>
            <a:spLocks noGrp="1"/>
          </p:cNvSpPr>
          <p:nvPr>
            <p:ph idx="1"/>
          </p:nvPr>
        </p:nvSpPr>
        <p:spPr/>
        <p:txBody>
          <a:bodyPr/>
          <a:lstStyle/>
          <a:p>
            <a:endParaRPr lang="de-DE" dirty="0" smtClean="0"/>
          </a:p>
          <a:p>
            <a:pPr lvl="3"/>
            <a:r>
              <a:rPr lang="de-DE" dirty="0" smtClean="0"/>
              <a:t>Änderung Definition Handelsplätze</a:t>
            </a:r>
            <a:endParaRPr lang="de-DE" dirty="0"/>
          </a:p>
        </p:txBody>
      </p:sp>
    </p:spTree>
    <p:extLst>
      <p:ext uri="{BB962C8B-B14F-4D97-AF65-F5344CB8AC3E}">
        <p14:creationId xmlns:p14="http://schemas.microsoft.com/office/powerpoint/2010/main" val="20966564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de-DE" dirty="0" smtClean="0"/>
              <a:t>Arten der Handelsplätze</a:t>
            </a:r>
            <a:endParaRPr lang="de-DE" dirty="0"/>
          </a:p>
        </p:txBody>
      </p:sp>
      <p:sp>
        <p:nvSpPr>
          <p:cNvPr id="4" name="Inhaltsplatzhalter 3"/>
          <p:cNvSpPr>
            <a:spLocks noGrp="1"/>
          </p:cNvSpPr>
          <p:nvPr>
            <p:ph idx="1"/>
          </p:nvPr>
        </p:nvSpPr>
        <p:spPr/>
        <p:txBody>
          <a:bodyPr>
            <a:normAutofit/>
          </a:bodyPr>
          <a:lstStyle/>
          <a:p>
            <a:r>
              <a:rPr lang="de-DE" dirty="0" smtClean="0"/>
              <a:t>Bereits </a:t>
            </a:r>
            <a:r>
              <a:rPr lang="de-DE" dirty="0"/>
              <a:t>bekannte Systeme (ISD): </a:t>
            </a:r>
            <a:endParaRPr lang="de-DE" dirty="0" smtClean="0"/>
          </a:p>
          <a:p>
            <a:pPr lvl="1"/>
            <a:r>
              <a:rPr lang="de-DE" dirty="0" smtClean="0"/>
              <a:t>geregelte </a:t>
            </a:r>
            <a:r>
              <a:rPr lang="de-DE" dirty="0"/>
              <a:t>Märkte</a:t>
            </a:r>
          </a:p>
          <a:p>
            <a:r>
              <a:rPr lang="de-DE" dirty="0"/>
              <a:t>Bereits bekannte Systeme (MiFID I): </a:t>
            </a:r>
            <a:endParaRPr lang="de-DE" dirty="0" smtClean="0"/>
          </a:p>
          <a:p>
            <a:pPr lvl="1"/>
            <a:r>
              <a:rPr lang="de-DE" dirty="0" smtClean="0"/>
              <a:t>multilaterale </a:t>
            </a:r>
            <a:r>
              <a:rPr lang="de-DE" dirty="0"/>
              <a:t>Handelssysteme (Multilateral Trading </a:t>
            </a:r>
            <a:r>
              <a:rPr lang="de-DE" dirty="0" smtClean="0"/>
              <a:t>Facilities / </a:t>
            </a:r>
            <a:r>
              <a:rPr lang="de-DE" dirty="0"/>
              <a:t>MTF) </a:t>
            </a:r>
            <a:endParaRPr lang="de-DE" dirty="0" smtClean="0"/>
          </a:p>
          <a:p>
            <a:pPr lvl="1"/>
            <a:r>
              <a:rPr lang="de-DE" dirty="0" smtClean="0"/>
              <a:t>systematische Internalisierer </a:t>
            </a:r>
            <a:r>
              <a:rPr lang="de-DE" dirty="0"/>
              <a:t>(SI)</a:t>
            </a:r>
          </a:p>
          <a:p>
            <a:r>
              <a:rPr lang="de-DE" dirty="0"/>
              <a:t>Neu (MiFID II): </a:t>
            </a:r>
            <a:endParaRPr lang="de-DE" dirty="0" smtClean="0"/>
          </a:p>
          <a:p>
            <a:pPr lvl="1"/>
            <a:r>
              <a:rPr lang="de-DE" dirty="0" smtClean="0"/>
              <a:t>organisierte </a:t>
            </a:r>
            <a:r>
              <a:rPr lang="de-DE" dirty="0"/>
              <a:t>Handelssysteme (Organised Trading </a:t>
            </a:r>
            <a:r>
              <a:rPr lang="de-DE" dirty="0" smtClean="0"/>
              <a:t>Facility / </a:t>
            </a:r>
            <a:r>
              <a:rPr lang="de-DE" dirty="0"/>
              <a:t>OTF) – umfasst alles, was nicht unter den vorher genannten </a:t>
            </a:r>
            <a:r>
              <a:rPr lang="de-DE" dirty="0" smtClean="0"/>
              <a:t>fällt</a:t>
            </a:r>
            <a:endParaRPr lang="de-DE" dirty="0"/>
          </a:p>
        </p:txBody>
      </p:sp>
    </p:spTree>
    <p:extLst>
      <p:ext uri="{BB962C8B-B14F-4D97-AF65-F5344CB8AC3E}">
        <p14:creationId xmlns:p14="http://schemas.microsoft.com/office/powerpoint/2010/main" val="3589067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8"/>
          <p:cNvSpPr>
            <a:spLocks noGrp="1" noChangeArrowheads="1"/>
          </p:cNvSpPr>
          <p:nvPr>
            <p:ph type="ctrTitle"/>
          </p:nvPr>
        </p:nvSpPr>
        <p:spPr/>
        <p:txBody>
          <a:bodyPr/>
          <a:lstStyle/>
          <a:p>
            <a:r>
              <a:rPr lang="de-DE" dirty="0">
                <a:latin typeface="Arial" pitchFamily="-102" charset="0"/>
                <a:ea typeface="ＭＳ Ｐゴシック" pitchFamily="-102" charset="-128"/>
              </a:rPr>
              <a:t>Begriffe und Termini</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de-DE" dirty="0" smtClean="0"/>
              <a:t>Handelsplätze</a:t>
            </a:r>
            <a:endParaRPr lang="de-DE" dirty="0"/>
          </a:p>
        </p:txBody>
      </p:sp>
      <p:sp>
        <p:nvSpPr>
          <p:cNvPr id="4" name="Inhaltsplatzhalter 3"/>
          <p:cNvSpPr>
            <a:spLocks noGrp="1"/>
          </p:cNvSpPr>
          <p:nvPr>
            <p:ph idx="1"/>
          </p:nvPr>
        </p:nvSpPr>
        <p:spPr/>
        <p:txBody>
          <a:bodyPr>
            <a:normAutofit/>
          </a:bodyPr>
          <a:lstStyle/>
          <a:p>
            <a:r>
              <a:rPr lang="de-DE" dirty="0"/>
              <a:t> </a:t>
            </a:r>
            <a:r>
              <a:rPr lang="de-DE" dirty="0" smtClean="0"/>
              <a:t>Zusätzlich </a:t>
            </a:r>
            <a:r>
              <a:rPr lang="de-DE" dirty="0"/>
              <a:t>in der Regulierung:</a:t>
            </a:r>
          </a:p>
          <a:p>
            <a:pPr lvl="1"/>
            <a:r>
              <a:rPr lang="de-DE" dirty="0"/>
              <a:t> </a:t>
            </a:r>
            <a:r>
              <a:rPr lang="de-DE" dirty="0" smtClean="0"/>
              <a:t>HFT / Hochfrequenzhandel</a:t>
            </a:r>
            <a:r>
              <a:rPr lang="de-DE" dirty="0"/>
              <a:t>: Teil eines algorithmischen Handels, bei dem Aufträge computerbasiert abgewickelt </a:t>
            </a:r>
            <a:r>
              <a:rPr lang="de-DE" dirty="0" smtClean="0"/>
              <a:t>werden</a:t>
            </a:r>
          </a:p>
          <a:p>
            <a:pPr lvl="3"/>
            <a:r>
              <a:rPr lang="de-DE" dirty="0" smtClean="0"/>
              <a:t>Fragen </a:t>
            </a:r>
            <a:r>
              <a:rPr lang="de-DE" dirty="0"/>
              <a:t>zur Liquidität und Transparenz bzw. Offenlegung den Kunden gegenüber</a:t>
            </a:r>
          </a:p>
        </p:txBody>
      </p:sp>
    </p:spTree>
    <p:extLst>
      <p:ext uri="{BB962C8B-B14F-4D97-AF65-F5344CB8AC3E}">
        <p14:creationId xmlns:p14="http://schemas.microsoft.com/office/powerpoint/2010/main" val="1615993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Wohlverhaltensregeln</a:t>
            </a:r>
            <a:endParaRPr lang="de-DE" dirty="0"/>
          </a:p>
        </p:txBody>
      </p:sp>
      <p:sp>
        <p:nvSpPr>
          <p:cNvPr id="3" name="Inhaltsplatzhalter 2"/>
          <p:cNvSpPr>
            <a:spLocks noGrp="1"/>
          </p:cNvSpPr>
          <p:nvPr>
            <p:ph idx="1"/>
          </p:nvPr>
        </p:nvSpPr>
        <p:spPr/>
        <p:txBody>
          <a:bodyPr/>
          <a:lstStyle/>
          <a:p>
            <a:r>
              <a:rPr lang="de-DE" dirty="0" smtClean="0"/>
              <a:t>Einige wichtige Termini zur Diskussion</a:t>
            </a:r>
          </a:p>
          <a:p>
            <a:pPr lvl="1">
              <a:lnSpc>
                <a:spcPct val="130000"/>
              </a:lnSpc>
            </a:pPr>
            <a:r>
              <a:rPr lang="de-DE" dirty="0" smtClean="0"/>
              <a:t>Churning</a:t>
            </a:r>
          </a:p>
          <a:p>
            <a:pPr lvl="1">
              <a:lnSpc>
                <a:spcPct val="130000"/>
              </a:lnSpc>
            </a:pPr>
            <a:r>
              <a:rPr lang="de-DE" dirty="0" smtClean="0"/>
              <a:t>Spamming</a:t>
            </a:r>
          </a:p>
          <a:p>
            <a:pPr lvl="2"/>
            <a:r>
              <a:rPr lang="de-DE" dirty="0" smtClean="0"/>
              <a:t>Alt oder neu?</a:t>
            </a:r>
          </a:p>
          <a:p>
            <a:pPr lvl="2"/>
            <a:r>
              <a:rPr lang="de-DE" dirty="0" smtClean="0"/>
              <a:t>Aufsichtsrecht oder Zivilrecht?</a:t>
            </a:r>
          </a:p>
          <a:p>
            <a:endParaRPr lang="de-DE" dirty="0"/>
          </a:p>
        </p:txBody>
      </p:sp>
    </p:spTree>
    <p:extLst>
      <p:ext uri="{BB962C8B-B14F-4D97-AF65-F5344CB8AC3E}">
        <p14:creationId xmlns:p14="http://schemas.microsoft.com/office/powerpoint/2010/main" val="5640348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de-DE" dirty="0" smtClean="0"/>
              <a:t>Aktuelle Entwicklungen:</a:t>
            </a:r>
            <a:br>
              <a:rPr lang="de-DE" dirty="0" smtClean="0"/>
            </a:br>
            <a:r>
              <a:rPr lang="de-DE" dirty="0" smtClean="0"/>
              <a:t>Basel III</a:t>
            </a:r>
            <a:endParaRPr lang="de-DE"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de-DE" dirty="0" smtClean="0"/>
              <a:t>Basel III</a:t>
            </a:r>
          </a:p>
        </p:txBody>
      </p:sp>
      <p:sp>
        <p:nvSpPr>
          <p:cNvPr id="74755" name="Rectangle 3"/>
          <p:cNvSpPr>
            <a:spLocks noGrp="1" noChangeArrowheads="1"/>
          </p:cNvSpPr>
          <p:nvPr>
            <p:ph idx="1"/>
          </p:nvPr>
        </p:nvSpPr>
        <p:spPr/>
        <p:txBody>
          <a:bodyPr>
            <a:normAutofit lnSpcReduction="10000"/>
          </a:bodyPr>
          <a:lstStyle/>
          <a:p>
            <a:r>
              <a:rPr lang="de-DE" dirty="0" smtClean="0"/>
              <a:t>Pittsburgh, September 2009: Gipfeltreffen G-20</a:t>
            </a:r>
          </a:p>
          <a:p>
            <a:pPr lvl="1"/>
            <a:r>
              <a:rPr lang="de-DE" dirty="0" smtClean="0"/>
              <a:t>Stand unter dem Einfluss der Finanzkrise</a:t>
            </a:r>
          </a:p>
          <a:p>
            <a:pPr lvl="1"/>
            <a:r>
              <a:rPr lang="de-DE" dirty="0" smtClean="0"/>
              <a:t>Zentrales Ergebnis:</a:t>
            </a:r>
            <a:br>
              <a:rPr lang="de-DE" dirty="0" smtClean="0"/>
            </a:br>
            <a:r>
              <a:rPr lang="de-DE" dirty="0" smtClean="0"/>
              <a:t>Entscheidung für „Rahmenwerk für ein starkes, nachhaltiges und ausgewogenes Wirtschaftswachstum</a:t>
            </a:r>
            <a:r>
              <a:rPr lang="ja-JP" altLang="de-DE" dirty="0" smtClean="0"/>
              <a:t>”</a:t>
            </a:r>
            <a:endParaRPr lang="de-DE" altLang="ja-JP" dirty="0" smtClean="0"/>
          </a:p>
          <a:p>
            <a:pPr lvl="1"/>
            <a:r>
              <a:rPr lang="de-DE" dirty="0" smtClean="0"/>
              <a:t>Vorschläge zu Finanzmarktfragen</a:t>
            </a:r>
          </a:p>
          <a:p>
            <a:pPr lvl="2"/>
            <a:r>
              <a:rPr lang="de-DE" dirty="0" smtClean="0"/>
              <a:t>ua höhere Standards und einheitliche, qualitativ hochwertige Rechnungslegungsstandards für „systemrelevante</a:t>
            </a:r>
            <a:r>
              <a:rPr lang="ja-JP" altLang="de-DE" dirty="0" smtClean="0"/>
              <a:t>”</a:t>
            </a:r>
            <a:r>
              <a:rPr lang="de-DE" altLang="ja-JP" dirty="0" smtClean="0"/>
              <a:t> Finanzinstitute</a:t>
            </a:r>
            <a:endParaRPr lang="de-DE" dirty="0" smtClean="0"/>
          </a:p>
          <a:p>
            <a:pPr lvl="3"/>
            <a:r>
              <a:rPr lang="de-DE" dirty="0" smtClean="0"/>
              <a:t>Der Grundstein für „Basel III</a:t>
            </a:r>
            <a:r>
              <a:rPr lang="ja-JP" altLang="de-DE" dirty="0" smtClean="0"/>
              <a:t>”</a:t>
            </a:r>
            <a:r>
              <a:rPr lang="de-DE" altLang="ja-JP" dirty="0" smtClean="0"/>
              <a:t> war gelegt...</a:t>
            </a:r>
          </a:p>
          <a:p>
            <a:pPr lvl="1"/>
            <a:endParaRPr lang="de-DE" dirty="0" smtClean="0"/>
          </a:p>
          <a:p>
            <a:pPr lvl="1"/>
            <a:endParaRPr lang="de-DE"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4"/>
          <p:cNvSpPr>
            <a:spLocks noGrp="1" noChangeArrowheads="1"/>
          </p:cNvSpPr>
          <p:nvPr>
            <p:ph type="title"/>
          </p:nvPr>
        </p:nvSpPr>
        <p:spPr/>
        <p:txBody>
          <a:bodyPr/>
          <a:lstStyle/>
          <a:p>
            <a:r>
              <a:rPr lang="de-DE" dirty="0" smtClean="0"/>
              <a:t>Basel III</a:t>
            </a:r>
            <a:endParaRPr lang="de-DE" dirty="0"/>
          </a:p>
        </p:txBody>
      </p:sp>
      <p:sp>
        <p:nvSpPr>
          <p:cNvPr id="86019" name="Rectangle 5"/>
          <p:cNvSpPr>
            <a:spLocks noGrp="1" noChangeArrowheads="1"/>
          </p:cNvSpPr>
          <p:nvPr>
            <p:ph idx="1"/>
          </p:nvPr>
        </p:nvSpPr>
        <p:spPr/>
        <p:txBody>
          <a:bodyPr/>
          <a:lstStyle/>
          <a:p>
            <a:r>
              <a:rPr lang="de-DE" dirty="0" smtClean="0"/>
              <a:t>26. Juli und 12. September 2010</a:t>
            </a:r>
          </a:p>
          <a:p>
            <a:pPr lvl="1"/>
            <a:r>
              <a:rPr lang="de-DE" dirty="0" smtClean="0"/>
              <a:t>Der Basler Ausschuss einigt sich über strengere bankaufsichtliche Regeln </a:t>
            </a:r>
            <a:br>
              <a:rPr lang="de-DE" dirty="0" smtClean="0"/>
            </a:br>
            <a:r>
              <a:rPr lang="de-DE" dirty="0" smtClean="0"/>
              <a:t>(Kernstück: höhere Mindestkapitalanforderungen),</a:t>
            </a:r>
            <a:br>
              <a:rPr lang="de-DE" dirty="0" smtClean="0"/>
            </a:br>
            <a:r>
              <a:rPr lang="de-DE" dirty="0" smtClean="0"/>
              <a:t>kurz: „Basel III". </a:t>
            </a:r>
          </a:p>
          <a:p>
            <a:r>
              <a:rPr lang="de-DE" dirty="0" smtClean="0"/>
              <a:t>Dezember 2010</a:t>
            </a:r>
          </a:p>
          <a:p>
            <a:pPr lvl="1"/>
            <a:r>
              <a:rPr lang="de-DE" dirty="0" smtClean="0"/>
              <a:t>Vorläufige Endfassung liegt vor.</a:t>
            </a:r>
          </a:p>
          <a:p>
            <a:r>
              <a:rPr lang="de-DE" dirty="0" smtClean="0"/>
              <a:t>EU Umsetzung bis 2013</a:t>
            </a:r>
          </a:p>
          <a:p>
            <a:pPr lvl="1"/>
            <a:r>
              <a:rPr lang="de-DE" dirty="0" smtClean="0"/>
              <a:t>Amendments zur Capital Requirements Directive (CRD), </a:t>
            </a:r>
            <a:br>
              <a:rPr lang="de-DE" dirty="0" smtClean="0"/>
            </a:br>
            <a:r>
              <a:rPr lang="de-DE" dirty="0" smtClean="0"/>
              <a:t>kurz: "CRD 4“</a:t>
            </a:r>
          </a:p>
          <a:p>
            <a:endParaRPr lang="de-DE"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Stand der verschiedenen Komponenten von Basel III und Umsetzung</a:t>
            </a:r>
            <a:endParaRPr lang="de-DE" dirty="0"/>
          </a:p>
        </p:txBody>
      </p:sp>
      <p:graphicFrame>
        <p:nvGraphicFramePr>
          <p:cNvPr id="4" name="Inhaltsplatzhalter 3"/>
          <p:cNvGraphicFramePr>
            <a:graphicFrameLocks noGrp="1"/>
          </p:cNvGraphicFramePr>
          <p:nvPr>
            <p:ph idx="1"/>
          </p:nvPr>
        </p:nvGraphicFramePr>
        <p:xfrm>
          <a:off x="393700" y="1676400"/>
          <a:ext cx="8356600" cy="4555572"/>
        </p:xfrm>
        <a:graphic>
          <a:graphicData uri="http://schemas.openxmlformats.org/drawingml/2006/table">
            <a:tbl>
              <a:tblPr firstRow="1" bandRow="1">
                <a:tableStyleId>{5C22544A-7EE6-4342-B048-85BDC9FD1C3A}</a:tableStyleId>
              </a:tblPr>
              <a:tblGrid>
                <a:gridCol w="3183468"/>
                <a:gridCol w="5173132"/>
              </a:tblGrid>
              <a:tr h="469694">
                <a:tc>
                  <a:txBody>
                    <a:bodyPr/>
                    <a:lstStyle/>
                    <a:p>
                      <a:r>
                        <a:rPr lang="de-DE" sz="1600" dirty="0" smtClean="0"/>
                        <a:t>Kernstücke von Basel III</a:t>
                      </a:r>
                      <a:endParaRPr lang="de-DE" sz="1600" dirty="0"/>
                    </a:p>
                  </a:txBody>
                  <a:tcPr marL="93719" marR="93719"/>
                </a:tc>
                <a:tc>
                  <a:txBody>
                    <a:bodyPr/>
                    <a:lstStyle/>
                    <a:p>
                      <a:r>
                        <a:rPr lang="de-DE" sz="1600" dirty="0" smtClean="0"/>
                        <a:t>Fortschritte</a:t>
                      </a:r>
                      <a:endParaRPr lang="de-DE" sz="1600" dirty="0"/>
                    </a:p>
                  </a:txBody>
                  <a:tcPr marL="93719" marR="93719"/>
                </a:tc>
              </a:tr>
              <a:tr h="739147">
                <a:tc>
                  <a:txBody>
                    <a:bodyPr/>
                    <a:lstStyle/>
                    <a:p>
                      <a:r>
                        <a:rPr lang="de-DE" sz="1600" dirty="0" smtClean="0"/>
                        <a:t>Basel III Reformen der</a:t>
                      </a:r>
                      <a:r>
                        <a:rPr lang="de-DE" sz="1600" baseline="0" dirty="0" smtClean="0"/>
                        <a:t> Eigenkapitalausstattung</a:t>
                      </a:r>
                      <a:endParaRPr lang="de-DE" sz="1600" dirty="0"/>
                    </a:p>
                  </a:txBody>
                  <a:tcPr marL="93719" marR="93719"/>
                </a:tc>
                <a:tc>
                  <a:txBody>
                    <a:bodyPr/>
                    <a:lstStyle/>
                    <a:p>
                      <a:r>
                        <a:rPr lang="de-DE" sz="1600" dirty="0" smtClean="0"/>
                        <a:t>2011 veröffentlicht; </a:t>
                      </a:r>
                      <a:br>
                        <a:rPr lang="de-DE" sz="1600" dirty="0" smtClean="0"/>
                      </a:br>
                      <a:r>
                        <a:rPr lang="de-DE" sz="1600" dirty="0" smtClean="0"/>
                        <a:t>Einführung ab 1. Januar 2013</a:t>
                      </a:r>
                      <a:endParaRPr lang="de-DE" sz="1600" dirty="0"/>
                    </a:p>
                  </a:txBody>
                  <a:tcPr marL="93719" marR="93719"/>
                </a:tc>
              </a:tr>
              <a:tr h="469694">
                <a:tc>
                  <a:txBody>
                    <a:bodyPr/>
                    <a:lstStyle/>
                    <a:p>
                      <a:r>
                        <a:rPr lang="de-DE" sz="1600" dirty="0" smtClean="0"/>
                        <a:t>G-SIB-/D-SIB-Regelung</a:t>
                      </a:r>
                      <a:endParaRPr lang="de-DE" sz="1600" dirty="0"/>
                    </a:p>
                  </a:txBody>
                  <a:tcPr marL="93719" marR="93719"/>
                </a:tc>
                <a:tc>
                  <a:txBody>
                    <a:bodyPr/>
                    <a:lstStyle/>
                    <a:p>
                      <a:r>
                        <a:rPr lang="de-DE" sz="1600" dirty="0" smtClean="0"/>
                        <a:t>2011 bzw. 2012 veröffentlicht; </a:t>
                      </a:r>
                      <a:br>
                        <a:rPr lang="de-DE" sz="1600" dirty="0" smtClean="0"/>
                      </a:br>
                      <a:r>
                        <a:rPr lang="de-DE" sz="1600" dirty="0" smtClean="0"/>
                        <a:t>Einführung ab 1. Januar 2016</a:t>
                      </a:r>
                      <a:endParaRPr lang="de-DE" sz="1600" dirty="0"/>
                    </a:p>
                  </a:txBody>
                  <a:tcPr marL="93719" marR="93719"/>
                </a:tc>
              </a:tr>
              <a:tr h="469694">
                <a:tc>
                  <a:txBody>
                    <a:bodyPr/>
                    <a:lstStyle/>
                    <a:p>
                      <a:r>
                        <a:rPr lang="de-DE" sz="1600" dirty="0" smtClean="0"/>
                        <a:t>Mindestliquiditätsquote</a:t>
                      </a:r>
                      <a:r>
                        <a:rPr lang="de-DE" sz="1600" baseline="0" dirty="0" smtClean="0"/>
                        <a:t> (LCR)</a:t>
                      </a:r>
                      <a:endParaRPr lang="de-DE" sz="1600" dirty="0"/>
                    </a:p>
                  </a:txBody>
                  <a:tcPr marL="93719" marR="93719"/>
                </a:tc>
                <a:tc>
                  <a:txBody>
                    <a:bodyPr/>
                    <a:lstStyle/>
                    <a:p>
                      <a:r>
                        <a:rPr lang="de-DE" sz="1600" dirty="0" smtClean="0"/>
                        <a:t>2013 veröffentlicht;</a:t>
                      </a:r>
                      <a:r>
                        <a:rPr lang="de-DE" sz="1600" baseline="0" dirty="0" smtClean="0"/>
                        <a:t> </a:t>
                      </a:r>
                      <a:br>
                        <a:rPr lang="de-DE" sz="1600" baseline="0" dirty="0" smtClean="0"/>
                      </a:br>
                      <a:r>
                        <a:rPr lang="de-DE" sz="1600" baseline="0" dirty="0" smtClean="0"/>
                        <a:t>Einführung ab 1. Januar 2015</a:t>
                      </a:r>
                      <a:endParaRPr lang="de-DE" sz="1600" dirty="0"/>
                    </a:p>
                  </a:txBody>
                  <a:tcPr marL="93719" marR="93719"/>
                </a:tc>
              </a:tr>
              <a:tr h="469694">
                <a:tc>
                  <a:txBody>
                    <a:bodyPr/>
                    <a:lstStyle/>
                    <a:p>
                      <a:r>
                        <a:rPr lang="de-DE" sz="1600" dirty="0" smtClean="0"/>
                        <a:t>Höchstverschuldungsquote</a:t>
                      </a:r>
                      <a:r>
                        <a:rPr lang="de-DE" sz="1600" baseline="0" dirty="0" smtClean="0"/>
                        <a:t> </a:t>
                      </a:r>
                      <a:endParaRPr lang="de-DE" sz="1600" dirty="0"/>
                    </a:p>
                  </a:txBody>
                  <a:tcPr marL="93719" marR="93719"/>
                </a:tc>
                <a:tc>
                  <a:txBody>
                    <a:bodyPr/>
                    <a:lstStyle/>
                    <a:p>
                      <a:r>
                        <a:rPr lang="de-DE" sz="1600" dirty="0" smtClean="0"/>
                        <a:t>Offenlegung</a:t>
                      </a:r>
                      <a:r>
                        <a:rPr lang="de-DE" sz="1600" baseline="0" dirty="0" smtClean="0"/>
                        <a:t> ab 2015 mit Blick auf Integration in Säule 1 im Jahr 2018</a:t>
                      </a:r>
                      <a:endParaRPr lang="de-DE" sz="1600" dirty="0"/>
                    </a:p>
                  </a:txBody>
                  <a:tcPr marL="93719" marR="93719"/>
                </a:tc>
              </a:tr>
              <a:tr h="669406">
                <a:tc>
                  <a:txBody>
                    <a:bodyPr/>
                    <a:lstStyle/>
                    <a:p>
                      <a:r>
                        <a:rPr lang="de-DE" sz="1600" dirty="0" smtClean="0"/>
                        <a:t>Strukturelle Liquiditätsquote</a:t>
                      </a:r>
                      <a:r>
                        <a:rPr lang="de-DE" sz="1600" baseline="0" dirty="0" smtClean="0"/>
                        <a:t> (NSFR)</a:t>
                      </a:r>
                      <a:endParaRPr lang="de-DE" sz="1600" dirty="0"/>
                    </a:p>
                  </a:txBody>
                  <a:tcPr marL="93719" marR="93719"/>
                </a:tc>
                <a:tc>
                  <a:txBody>
                    <a:bodyPr/>
                    <a:lstStyle/>
                    <a:p>
                      <a:r>
                        <a:rPr lang="de-DE" sz="1600" dirty="0" smtClean="0"/>
                        <a:t>Überprüfung im Gang; Einführung als Mindeststandard im Jahr 2018</a:t>
                      </a:r>
                      <a:endParaRPr lang="de-DE" sz="1600" dirty="0"/>
                    </a:p>
                  </a:txBody>
                  <a:tcPr marL="93719" marR="93719"/>
                </a:tc>
              </a:tr>
              <a:tr h="145297">
                <a:tc>
                  <a:txBody>
                    <a:bodyPr/>
                    <a:lstStyle/>
                    <a:p>
                      <a:endParaRPr lang="de-DE" sz="1600" dirty="0"/>
                    </a:p>
                  </a:txBody>
                  <a:tcPr marL="93719" marR="93719"/>
                </a:tc>
                <a:tc>
                  <a:txBody>
                    <a:bodyPr/>
                    <a:lstStyle/>
                    <a:p>
                      <a:endParaRPr lang="de-DE" sz="1600" dirty="0"/>
                    </a:p>
                  </a:txBody>
                  <a:tcPr marL="93719" marR="93719"/>
                </a:tc>
              </a:tr>
              <a:tr h="604685">
                <a:tc>
                  <a:txBody>
                    <a:bodyPr/>
                    <a:lstStyle/>
                    <a:p>
                      <a:pPr algn="r"/>
                      <a:r>
                        <a:rPr lang="de-DE" sz="900" dirty="0" smtClean="0"/>
                        <a:t>Quelle:</a:t>
                      </a:r>
                      <a:endParaRPr lang="de-DE" sz="900" dirty="0"/>
                    </a:p>
                  </a:txBody>
                  <a:tcPr marL="93719" marR="93719"/>
                </a:tc>
                <a:tc>
                  <a:txBody>
                    <a:bodyPr/>
                    <a:lstStyle/>
                    <a:p>
                      <a:r>
                        <a:rPr lang="de-DE" sz="900" dirty="0" smtClean="0"/>
                        <a:t>Basler Ausschuss für Bankenaufsicht: Bericht an die Finanzminister und Zentralbankpräsidenten der G20 über die Überwachung der Umsetzung der Basel-III-Reformen,</a:t>
                      </a:r>
                      <a:r>
                        <a:rPr lang="de-DE" sz="900" baseline="0" dirty="0" smtClean="0"/>
                        <a:t> April 2013, S. 4, Tabelle 1</a:t>
                      </a:r>
                      <a:endParaRPr lang="de-DE" sz="900" dirty="0"/>
                    </a:p>
                  </a:txBody>
                  <a:tcPr marL="93719" marR="93719"/>
                </a:tc>
              </a:tr>
            </a:tbl>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4"/>
          <p:cNvSpPr>
            <a:spLocks noGrp="1" noChangeArrowheads="1"/>
          </p:cNvSpPr>
          <p:nvPr>
            <p:ph type="title"/>
          </p:nvPr>
        </p:nvSpPr>
        <p:spPr/>
        <p:txBody>
          <a:bodyPr/>
          <a:lstStyle/>
          <a:p>
            <a:pPr algn="ctr"/>
            <a:r>
              <a:rPr lang="de-DE" dirty="0">
                <a:latin typeface="Arial" pitchFamily="-102" charset="0"/>
                <a:ea typeface="ＭＳ Ｐゴシック" pitchFamily="-102" charset="-128"/>
              </a:rPr>
              <a:t>Warum Basel III?</a:t>
            </a:r>
          </a:p>
        </p:txBody>
      </p:sp>
      <p:sp>
        <p:nvSpPr>
          <p:cNvPr id="76803" name="Rectangle 5"/>
          <p:cNvSpPr>
            <a:spLocks noGrp="1" noChangeArrowheads="1"/>
          </p:cNvSpPr>
          <p:nvPr>
            <p:ph idx="1"/>
          </p:nvPr>
        </p:nvSpPr>
        <p:spPr/>
        <p:txBody>
          <a:bodyPr/>
          <a:lstStyle/>
          <a:p>
            <a:pPr marL="0" indent="0" algn="ctr">
              <a:buFontTx/>
              <a:buNone/>
            </a:pPr>
            <a:r>
              <a:rPr lang="de-DE" dirty="0">
                <a:latin typeface="Arial" pitchFamily="-102" charset="0"/>
                <a:ea typeface="ＭＳ Ｐゴシック" pitchFamily="-102" charset="-128"/>
              </a:rPr>
              <a:t>Entwicklung am Finanzmarkt </a:t>
            </a:r>
          </a:p>
          <a:p>
            <a:pPr marL="0" indent="0" algn="ctr">
              <a:buFontTx/>
              <a:buNone/>
            </a:pPr>
            <a:endParaRPr lang="de-DE" dirty="0">
              <a:latin typeface="Arial" pitchFamily="-102" charset="0"/>
              <a:ea typeface="ＭＳ Ｐゴシック" pitchFamily="-102" charset="-128"/>
            </a:endParaRPr>
          </a:p>
          <a:p>
            <a:pPr marL="0" indent="0" algn="ctr">
              <a:buFontTx/>
              <a:buNone/>
            </a:pPr>
            <a:r>
              <a:rPr lang="de-DE" dirty="0">
                <a:latin typeface="Arial" pitchFamily="-102" charset="0"/>
                <a:ea typeface="ＭＳ Ｐゴシック" pitchFamily="-102" charset="-128"/>
              </a:rPr>
              <a:t>Internationale Diskussion</a:t>
            </a:r>
          </a:p>
          <a:p>
            <a:pPr marL="0" indent="0" algn="ctr">
              <a:buFontTx/>
              <a:buNone/>
            </a:pPr>
            <a:endParaRPr lang="de-DE" dirty="0">
              <a:latin typeface="Arial" pitchFamily="-102" charset="0"/>
              <a:ea typeface="ＭＳ Ｐゴシック" pitchFamily="-102" charset="-128"/>
            </a:endParaRPr>
          </a:p>
          <a:p>
            <a:pPr marL="0" indent="0" algn="ctr">
              <a:buFontTx/>
              <a:buNone/>
            </a:pPr>
            <a:r>
              <a:rPr lang="de-DE" dirty="0">
                <a:latin typeface="Arial" pitchFamily="-102" charset="0"/>
                <a:ea typeface="ＭＳ Ｐゴシック" pitchFamily="-102" charset="-128"/>
              </a:rPr>
              <a:t>Scheitern von Basel II</a:t>
            </a:r>
          </a:p>
          <a:p>
            <a:pPr marL="0" indent="0" algn="ctr">
              <a:buFontTx/>
              <a:buNone/>
            </a:pPr>
            <a:endParaRPr lang="de-DE" dirty="0">
              <a:latin typeface="Arial" pitchFamily="-102" charset="0"/>
              <a:ea typeface="ＭＳ Ｐゴシック" pitchFamily="-102" charset="-128"/>
            </a:endParaRPr>
          </a:p>
          <a:p>
            <a:pPr marL="0" indent="0" algn="ctr">
              <a:buFontTx/>
              <a:buNone/>
            </a:pPr>
            <a:r>
              <a:rPr lang="de-DE" dirty="0">
                <a:latin typeface="Arial" pitchFamily="-102" charset="0"/>
                <a:ea typeface="ＭＳ Ｐゴシック" pitchFamily="-102" charset="-128"/>
              </a:rPr>
              <a:t>Finanzmarktkrise – mit oder ohne Basel II?</a:t>
            </a:r>
          </a:p>
          <a:p>
            <a:pPr marL="0" indent="0" algn="ctr">
              <a:buFontTx/>
              <a:buNone/>
            </a:pPr>
            <a:endParaRPr lang="de-DE" dirty="0">
              <a:latin typeface="Arial" pitchFamily="-102" charset="0"/>
              <a:ea typeface="ＭＳ Ｐゴシック" pitchFamily="-102" charset="-128"/>
            </a:endParaRPr>
          </a:p>
          <a:p>
            <a:pPr marL="0" indent="0" algn="ctr">
              <a:buFontTx/>
              <a:buNone/>
            </a:pPr>
            <a:r>
              <a:rPr lang="de-DE" dirty="0">
                <a:latin typeface="Arial" pitchFamily="-102" charset="0"/>
                <a:ea typeface="ＭＳ Ｐゴシック" pitchFamily="-102" charset="-128"/>
              </a:rPr>
              <a:t>Weltwirtschaft – Finanzmarkt </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Basel IV</a:t>
            </a:r>
            <a:endParaRPr lang="de-DE" dirty="0"/>
          </a:p>
        </p:txBody>
      </p:sp>
      <p:sp>
        <p:nvSpPr>
          <p:cNvPr id="3" name="Inhaltsplatzhalter 2"/>
          <p:cNvSpPr>
            <a:spLocks noGrp="1"/>
          </p:cNvSpPr>
          <p:nvPr>
            <p:ph idx="1"/>
          </p:nvPr>
        </p:nvSpPr>
        <p:spPr>
          <a:xfrm>
            <a:off x="406400" y="2286000"/>
            <a:ext cx="8356600" cy="3376613"/>
          </a:xfrm>
        </p:spPr>
        <p:txBody>
          <a:bodyPr anchor="t"/>
          <a:lstStyle/>
          <a:p>
            <a:pPr algn="ctr">
              <a:spcBef>
                <a:spcPts val="3600"/>
              </a:spcBef>
              <a:spcAft>
                <a:spcPts val="0"/>
              </a:spcAft>
            </a:pPr>
            <a:r>
              <a:rPr lang="de-DE" sz="8800" dirty="0" smtClean="0">
                <a:solidFill>
                  <a:schemeClr val="tx1"/>
                </a:solidFill>
              </a:rPr>
              <a:t>?</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de-DE" dirty="0" smtClean="0"/>
              <a:t>Aktuelle Entwicklungen:</a:t>
            </a:r>
            <a:br>
              <a:rPr lang="de-DE" dirty="0" smtClean="0"/>
            </a:br>
            <a:r>
              <a:rPr lang="de-DE" dirty="0" smtClean="0"/>
              <a:t>Finanzmarktaufsicht</a:t>
            </a:r>
            <a:endParaRPr lang="de-DE"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4"/>
          <p:cNvSpPr>
            <a:spLocks noGrp="1" noChangeArrowheads="1"/>
          </p:cNvSpPr>
          <p:nvPr>
            <p:ph type="title"/>
          </p:nvPr>
        </p:nvSpPr>
        <p:spPr/>
        <p:txBody>
          <a:bodyPr/>
          <a:lstStyle/>
          <a:p>
            <a:r>
              <a:rPr lang="de-DE" dirty="0" smtClean="0"/>
              <a:t>Finanzmarktaufsicht</a:t>
            </a:r>
          </a:p>
        </p:txBody>
      </p:sp>
      <p:sp>
        <p:nvSpPr>
          <p:cNvPr id="80899" name="Rectangle 5"/>
          <p:cNvSpPr>
            <a:spLocks noGrp="1" noChangeArrowheads="1"/>
          </p:cNvSpPr>
          <p:nvPr>
            <p:ph idx="1"/>
          </p:nvPr>
        </p:nvSpPr>
        <p:spPr/>
        <p:txBody>
          <a:bodyPr>
            <a:normAutofit fontScale="92500" lnSpcReduction="10000"/>
          </a:bodyPr>
          <a:lstStyle/>
          <a:p>
            <a:r>
              <a:rPr lang="de-DE" dirty="0" smtClean="0"/>
              <a:t>Allfinanzaufsicht</a:t>
            </a:r>
          </a:p>
          <a:p>
            <a:pPr lvl="1"/>
            <a:r>
              <a:rPr lang="de-DE" dirty="0" smtClean="0"/>
              <a:t>Verbraucherschutz</a:t>
            </a:r>
          </a:p>
          <a:p>
            <a:pPr lvl="1"/>
            <a:r>
              <a:rPr lang="de-DE" dirty="0" smtClean="0"/>
              <a:t>Anlegerschutz</a:t>
            </a:r>
          </a:p>
          <a:p>
            <a:pPr lvl="1"/>
            <a:r>
              <a:rPr lang="de-DE" dirty="0" smtClean="0"/>
              <a:t>Gläubigerschutz</a:t>
            </a:r>
          </a:p>
          <a:p>
            <a:r>
              <a:rPr lang="de-DE" dirty="0" smtClean="0"/>
              <a:t>Kontrolle Einhaltung gesetzlicher Verhaltensregeln </a:t>
            </a:r>
          </a:p>
          <a:p>
            <a:pPr lvl="1"/>
            <a:r>
              <a:rPr lang="de-DE" dirty="0" smtClean="0"/>
              <a:t>Banken</a:t>
            </a:r>
          </a:p>
          <a:p>
            <a:pPr lvl="1"/>
            <a:r>
              <a:rPr lang="de-DE" dirty="0" smtClean="0"/>
              <a:t>Versicherungen</a:t>
            </a:r>
          </a:p>
          <a:p>
            <a:pPr lvl="1"/>
            <a:r>
              <a:rPr lang="de-DE" dirty="0" smtClean="0"/>
              <a:t>Pensionskassen</a:t>
            </a:r>
          </a:p>
          <a:p>
            <a:pPr lvl="1"/>
            <a:r>
              <a:rPr lang="de-DE" dirty="0" smtClean="0"/>
              <a:t>Wertpapierfirmen, Wertpapierdienstleistungsunternehmen</a:t>
            </a:r>
          </a:p>
          <a:p>
            <a:pPr lvl="3"/>
            <a:r>
              <a:rPr lang="de-DE" dirty="0" smtClean="0"/>
              <a:t>Wahrung Transparenz und Fairness </a:t>
            </a:r>
            <a:br>
              <a:rPr lang="de-DE" dirty="0" smtClean="0"/>
            </a:br>
            <a:r>
              <a:rPr lang="de-DE" dirty="0" smtClean="0"/>
              <a:t>am österreichischen Kapitalmarkt!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4"/>
          <p:cNvSpPr>
            <a:spLocks noGrp="1" noChangeArrowheads="1"/>
          </p:cNvSpPr>
          <p:nvPr>
            <p:ph type="title"/>
          </p:nvPr>
        </p:nvSpPr>
        <p:spPr/>
        <p:txBody>
          <a:bodyPr/>
          <a:lstStyle/>
          <a:p>
            <a:r>
              <a:rPr lang="de-DE" dirty="0">
                <a:latin typeface="Arial" pitchFamily="-102" charset="0"/>
                <a:ea typeface="ＭＳ Ｐゴシック" pitchFamily="-102" charset="-128"/>
              </a:rPr>
              <a:t>New Economy im World Wide Web</a:t>
            </a:r>
          </a:p>
        </p:txBody>
      </p:sp>
      <p:sp>
        <p:nvSpPr>
          <p:cNvPr id="63491" name="Rectangle 5"/>
          <p:cNvSpPr>
            <a:spLocks noGrp="1" noChangeArrowheads="1"/>
          </p:cNvSpPr>
          <p:nvPr>
            <p:ph idx="1"/>
          </p:nvPr>
        </p:nvSpPr>
        <p:spPr/>
        <p:txBody>
          <a:bodyPr/>
          <a:lstStyle/>
          <a:p>
            <a:pPr>
              <a:buFontTx/>
              <a:buNone/>
            </a:pPr>
            <a:r>
              <a:rPr lang="de-DE" dirty="0">
                <a:latin typeface="Arial" pitchFamily="-102" charset="0"/>
                <a:ea typeface="ＭＳ Ｐゴシック" pitchFamily="-102" charset="-128"/>
              </a:rPr>
              <a:t>Internet, online, World </a:t>
            </a:r>
            <a:r>
              <a:rPr lang="en-GB" dirty="0">
                <a:latin typeface="Arial" pitchFamily="-102" charset="0"/>
                <a:ea typeface="ＭＳ Ｐゴシック" pitchFamily="-102" charset="-128"/>
              </a:rPr>
              <a:t>Wide </a:t>
            </a:r>
            <a:r>
              <a:rPr lang="de-DE" dirty="0">
                <a:latin typeface="Arial" pitchFamily="-102" charset="0"/>
                <a:ea typeface="ＭＳ Ｐゴシック" pitchFamily="-102" charset="-128"/>
              </a:rPr>
              <a:t>Web, www ...</a:t>
            </a:r>
          </a:p>
          <a:p>
            <a:pPr lvl="1"/>
            <a:r>
              <a:rPr lang="de-DE" dirty="0">
                <a:latin typeface="Arial" pitchFamily="-102" charset="0"/>
                <a:cs typeface="Arial" pitchFamily="-102" charset="0"/>
              </a:rPr>
              <a:t>Ein philosophischer Ansatz</a:t>
            </a:r>
          </a:p>
          <a:p>
            <a:pPr lvl="1"/>
            <a:r>
              <a:rPr lang="de-DE" dirty="0">
                <a:latin typeface="Arial" pitchFamily="-102" charset="0"/>
                <a:cs typeface="Arial" pitchFamily="-102" charset="0"/>
              </a:rPr>
              <a:t>Ein paar allgemeine Überlegungen</a:t>
            </a:r>
          </a:p>
          <a:p>
            <a:pPr lvl="1"/>
            <a:r>
              <a:rPr lang="de-DE" dirty="0">
                <a:latin typeface="Arial" pitchFamily="-102" charset="0"/>
                <a:cs typeface="Arial" pitchFamily="-102" charset="0"/>
              </a:rPr>
              <a:t>Ein paar Zahlen und Daten</a:t>
            </a:r>
          </a:p>
          <a:p>
            <a:pPr>
              <a:buFontTx/>
              <a:buNone/>
            </a:pPr>
            <a:r>
              <a:rPr lang="de-DE" dirty="0">
                <a:latin typeface="Arial" pitchFamily="-102" charset="0"/>
                <a:ea typeface="ＭＳ Ｐゴシック" pitchFamily="-102" charset="-128"/>
              </a:rPr>
              <a:t>New </a:t>
            </a:r>
            <a:r>
              <a:rPr lang="en-GB" dirty="0">
                <a:latin typeface="Arial" pitchFamily="-102" charset="0"/>
                <a:ea typeface="ＭＳ Ｐゴシック" pitchFamily="-102" charset="-128"/>
              </a:rPr>
              <a:t>Economy vs Old Economy</a:t>
            </a:r>
            <a:endParaRPr lang="de-DE" dirty="0">
              <a:latin typeface="Arial" pitchFamily="-102" charset="0"/>
              <a:ea typeface="ＭＳ Ｐゴシック" pitchFamily="-102" charset="-128"/>
            </a:endParaRPr>
          </a:p>
          <a:p>
            <a:pPr lvl="1"/>
            <a:r>
              <a:rPr lang="de-DE" dirty="0">
                <a:latin typeface="Arial" pitchFamily="-102" charset="0"/>
                <a:cs typeface="Arial" pitchFamily="-102" charset="0"/>
              </a:rPr>
              <a:t>Yuppi und Yetti</a:t>
            </a:r>
          </a:p>
          <a:p>
            <a:pPr lvl="1"/>
            <a:r>
              <a:rPr lang="de-DE" dirty="0">
                <a:latin typeface="Arial" pitchFamily="-102" charset="0"/>
                <a:cs typeface="Arial" pitchFamily="-102" charset="0"/>
              </a:rPr>
              <a:t>Genie-Begriff von Lavater</a:t>
            </a:r>
          </a:p>
          <a:p>
            <a:pPr lvl="1"/>
            <a:r>
              <a:rPr lang="de-DE" dirty="0">
                <a:latin typeface="Arial" pitchFamily="-102" charset="0"/>
                <a:cs typeface="Arial" pitchFamily="-102" charset="0"/>
              </a:rPr>
              <a:t>Dot.</a:t>
            </a:r>
            <a:r>
              <a:rPr lang="en-GB" dirty="0">
                <a:latin typeface="Arial" pitchFamily="-102" charset="0"/>
                <a:cs typeface="Arial" pitchFamily="-102" charset="0"/>
              </a:rPr>
              <a:t>com</a:t>
            </a:r>
            <a:r>
              <a:rPr lang="de-DE" dirty="0">
                <a:latin typeface="Arial" pitchFamily="-102" charset="0"/>
                <a:cs typeface="Arial" pitchFamily="-102" charset="0"/>
              </a:rPr>
              <a:t> Sterben</a:t>
            </a:r>
          </a:p>
          <a:p>
            <a:pPr lvl="1"/>
            <a:r>
              <a:rPr lang="de-DE" dirty="0">
                <a:latin typeface="Arial" pitchFamily="-102" charset="0"/>
                <a:cs typeface="Arial" pitchFamily="-102" charset="0"/>
              </a:rPr>
              <a:t>Haben und Sein einer Bilanz</a:t>
            </a:r>
          </a:p>
          <a:p>
            <a:pPr lvl="1"/>
            <a:r>
              <a:rPr lang="de-DE" dirty="0">
                <a:latin typeface="Arial" pitchFamily="-102" charset="0"/>
                <a:cs typeface="Arial" pitchFamily="-102" charset="0"/>
              </a:rPr>
              <a:t>Evolution vs Revolution</a:t>
            </a:r>
          </a:p>
          <a:p>
            <a:pPr>
              <a:buFontTx/>
              <a:buNone/>
            </a:pPr>
            <a:endParaRPr lang="de-DE" dirty="0">
              <a:latin typeface="Arial" pitchFamily="-102" charset="0"/>
              <a:ea typeface="ＭＳ Ｐゴシック" pitchFamily="-102" charset="-128"/>
            </a:endParaRPr>
          </a:p>
          <a:p>
            <a:pPr>
              <a:buFontTx/>
              <a:buNone/>
            </a:pPr>
            <a:endParaRPr lang="de-DE" dirty="0">
              <a:latin typeface="Arial" pitchFamily="-102" charset="0"/>
              <a:ea typeface="ＭＳ Ｐゴシック" pitchFamily="-102" charset="-128"/>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de-DE" dirty="0" smtClean="0"/>
              <a:t>Finanzmarktaufsicht:</a:t>
            </a:r>
            <a:br>
              <a:rPr lang="de-DE" dirty="0" smtClean="0"/>
            </a:br>
            <a:r>
              <a:rPr lang="de-DE" dirty="0" smtClean="0"/>
              <a:t>Single Supervisory Mechanism für die EU</a:t>
            </a:r>
            <a:endParaRPr lang="de-DE"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de-DE" dirty="0" smtClean="0"/>
              <a:t>Aufsichtsrecht</a:t>
            </a:r>
            <a:endParaRPr lang="de-DE" dirty="0"/>
          </a:p>
        </p:txBody>
      </p:sp>
      <p:sp>
        <p:nvSpPr>
          <p:cNvPr id="5" name="Inhaltsplatzhalter 4"/>
          <p:cNvSpPr>
            <a:spLocks noGrp="1"/>
          </p:cNvSpPr>
          <p:nvPr>
            <p:ph idx="1"/>
          </p:nvPr>
        </p:nvSpPr>
        <p:spPr/>
        <p:txBody>
          <a:bodyPr/>
          <a:lstStyle/>
          <a:p>
            <a:pPr lvl="1"/>
            <a:r>
              <a:rPr lang="de-DE" dirty="0" smtClean="0"/>
              <a:t>unterschiedliche Staaten </a:t>
            </a:r>
          </a:p>
          <a:p>
            <a:pPr lvl="1"/>
            <a:r>
              <a:rPr lang="de-DE" dirty="0" smtClean="0"/>
              <a:t>unterschiedliche Rechtssysteme </a:t>
            </a:r>
          </a:p>
          <a:p>
            <a:pPr lvl="1"/>
            <a:r>
              <a:rPr lang="de-DE" dirty="0" smtClean="0"/>
              <a:t>unterschiedliche Märkte und Markteilnehmer</a:t>
            </a:r>
          </a:p>
          <a:p>
            <a:endParaRPr lang="de-DE" dirty="0" smtClean="0"/>
          </a:p>
          <a:p>
            <a:pPr lvl="3"/>
            <a:r>
              <a:rPr lang="de-DE" dirty="0" smtClean="0"/>
              <a:t>Unterschiedliche Aufsicht?</a:t>
            </a:r>
          </a:p>
          <a:p>
            <a:pPr lvl="3"/>
            <a:r>
              <a:rPr lang="de-DE" dirty="0" smtClean="0"/>
              <a:t>Was bedeutet Aufsicht?</a:t>
            </a:r>
          </a:p>
          <a:p>
            <a:pPr lvl="3"/>
            <a:r>
              <a:rPr lang="de-DE" dirty="0" smtClean="0"/>
              <a:t>Im Vergleich zu Zivil- und Strafrecht?</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Aufsichtsrecht</a:t>
            </a:r>
            <a:endParaRPr lang="de-DE" dirty="0"/>
          </a:p>
        </p:txBody>
      </p:sp>
      <p:sp>
        <p:nvSpPr>
          <p:cNvPr id="3" name="Inhaltsplatzhalter 2"/>
          <p:cNvSpPr>
            <a:spLocks noGrp="1"/>
          </p:cNvSpPr>
          <p:nvPr>
            <p:ph idx="1"/>
          </p:nvPr>
        </p:nvSpPr>
        <p:spPr/>
        <p:txBody>
          <a:bodyPr/>
          <a:lstStyle/>
          <a:p>
            <a:r>
              <a:rPr lang="de-DE" dirty="0" smtClean="0"/>
              <a:t>Wettbewerb unter den Marktteilnehmern</a:t>
            </a:r>
          </a:p>
          <a:p>
            <a:pPr lvl="1"/>
            <a:r>
              <a:rPr lang="de-DE" dirty="0" smtClean="0"/>
              <a:t>national</a:t>
            </a:r>
          </a:p>
          <a:p>
            <a:pPr lvl="1"/>
            <a:r>
              <a:rPr lang="de-DE" dirty="0" smtClean="0"/>
              <a:t>international</a:t>
            </a:r>
          </a:p>
          <a:p>
            <a:r>
              <a:rPr lang="de-DE" dirty="0" smtClean="0"/>
              <a:t> </a:t>
            </a:r>
          </a:p>
          <a:p>
            <a:r>
              <a:rPr lang="de-DE" dirty="0" smtClean="0"/>
              <a:t>Zunahme von Marktteilnehmern</a:t>
            </a:r>
          </a:p>
          <a:p>
            <a:pPr lvl="3"/>
            <a:r>
              <a:rPr lang="de-DE" dirty="0" smtClean="0"/>
              <a:t>Zunahme des Konkurrenzdruckes!</a:t>
            </a:r>
          </a:p>
          <a:p>
            <a:pPr lvl="3"/>
            <a:r>
              <a:rPr lang="de-DE" dirty="0" smtClean="0"/>
              <a:t>Zunahme an „Kreativität“?!</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Aufsichtsrecht</a:t>
            </a:r>
            <a:endParaRPr lang="de-DE" dirty="0"/>
          </a:p>
        </p:txBody>
      </p:sp>
      <p:sp>
        <p:nvSpPr>
          <p:cNvPr id="3" name="Inhaltsplatzhalter 2"/>
          <p:cNvSpPr>
            <a:spLocks noGrp="1"/>
          </p:cNvSpPr>
          <p:nvPr>
            <p:ph idx="1"/>
          </p:nvPr>
        </p:nvSpPr>
        <p:spPr/>
        <p:txBody>
          <a:bodyPr/>
          <a:lstStyle/>
          <a:p>
            <a:r>
              <a:rPr lang="de-DE" dirty="0" smtClean="0"/>
              <a:t>Wettbewerb zwischen den Finanzplätzen</a:t>
            </a:r>
          </a:p>
          <a:p>
            <a:pPr lvl="1"/>
            <a:r>
              <a:rPr lang="de-DE" dirty="0" smtClean="0"/>
              <a:t>in Bezug auf Deregulierung &amp; Liberalisierung</a:t>
            </a:r>
          </a:p>
          <a:p>
            <a:pPr lvl="1"/>
            <a:r>
              <a:rPr lang="de-DE" dirty="0" smtClean="0"/>
              <a:t>Grund: Märkte regulieren sich selbst gegenseitig	</a:t>
            </a:r>
          </a:p>
          <a:p>
            <a:pPr lvl="3"/>
            <a:r>
              <a:rPr lang="de-DE" dirty="0" smtClean="0"/>
              <a:t>Märkte sind selbstregulierend!</a:t>
            </a:r>
          </a:p>
          <a:p>
            <a:endParaRPr lang="de-DE" dirty="0" smtClean="0"/>
          </a:p>
          <a:p>
            <a:pPr lvl="1"/>
            <a:r>
              <a:rPr lang="de-DE" dirty="0" smtClean="0"/>
              <a:t>Hintergrund: </a:t>
            </a:r>
            <a:br>
              <a:rPr lang="de-DE" dirty="0" smtClean="0"/>
            </a:br>
            <a:r>
              <a:rPr lang="de-DE" dirty="0" smtClean="0"/>
              <a:t>Volkswirtschaftliche Theorie von v.a. Adam Smith</a:t>
            </a:r>
          </a:p>
          <a:p>
            <a:pPr lvl="3"/>
            <a:r>
              <a:rPr lang="de-DE" dirty="0" smtClean="0"/>
              <a:t>“</a:t>
            </a:r>
            <a:r>
              <a:rPr lang="en-GB" dirty="0" smtClean="0"/>
              <a:t>invisible hand of the market</a:t>
            </a:r>
            <a:r>
              <a:rPr lang="de-DE" dirty="0" smtClean="0"/>
              <a:t>“</a:t>
            </a:r>
            <a:endParaRPr lang="de-DE"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Deregulierung &amp; Liberalisierung</a:t>
            </a:r>
            <a:br>
              <a:rPr lang="de-DE" dirty="0" smtClean="0"/>
            </a:br>
            <a:endParaRPr lang="de-DE" dirty="0"/>
          </a:p>
        </p:txBody>
      </p:sp>
      <p:sp>
        <p:nvSpPr>
          <p:cNvPr id="3" name="Inhaltsplatzhalter 2"/>
          <p:cNvSpPr>
            <a:spLocks noGrp="1"/>
          </p:cNvSpPr>
          <p:nvPr>
            <p:ph idx="1"/>
          </p:nvPr>
        </p:nvSpPr>
        <p:spPr/>
        <p:txBody>
          <a:bodyPr/>
          <a:lstStyle/>
          <a:p>
            <a:r>
              <a:rPr lang="de-DE" dirty="0" smtClean="0"/>
              <a:t>Aufhebung des Trennbankensystems</a:t>
            </a:r>
          </a:p>
          <a:p>
            <a:pPr lvl="1"/>
            <a:r>
              <a:rPr lang="de-DE" dirty="0" smtClean="0"/>
              <a:t>UK: 1986</a:t>
            </a:r>
            <a:br>
              <a:rPr lang="de-DE" dirty="0" smtClean="0"/>
            </a:br>
            <a:r>
              <a:rPr lang="de-DE" dirty="0" smtClean="0"/>
              <a:t>Big Bang – Deregulierung durch M. Thatcher – “</a:t>
            </a:r>
            <a:r>
              <a:rPr lang="en-GB" dirty="0" smtClean="0"/>
              <a:t>free         market doctrine“</a:t>
            </a:r>
            <a:endParaRPr lang="de-DE" dirty="0" smtClean="0"/>
          </a:p>
          <a:p>
            <a:pPr lvl="1"/>
            <a:r>
              <a:rPr lang="de-DE" dirty="0" smtClean="0"/>
              <a:t>USA: 1999 </a:t>
            </a:r>
            <a:br>
              <a:rPr lang="de-DE" dirty="0" smtClean="0"/>
            </a:br>
            <a:r>
              <a:rPr lang="de-DE" dirty="0" smtClean="0"/>
              <a:t>Aufhebung des Glass-</a:t>
            </a:r>
            <a:r>
              <a:rPr lang="en-GB" dirty="0" smtClean="0"/>
              <a:t>Steagall Act </a:t>
            </a:r>
            <a:r>
              <a:rPr lang="de-DE" dirty="0" smtClean="0"/>
              <a:t>aus dem Jahre</a:t>
            </a:r>
            <a:r>
              <a:rPr lang="en-GB" dirty="0" smtClean="0"/>
              <a:t> 1932</a:t>
            </a:r>
            <a:r>
              <a:rPr lang="de-DE" dirty="0" smtClean="0"/>
              <a:t> Gramm-Leach-</a:t>
            </a:r>
            <a:r>
              <a:rPr lang="en-GB" dirty="0" smtClean="0"/>
              <a:t>Bliley Act</a:t>
            </a:r>
            <a:endParaRPr lang="de-DE" dirty="0" smtClean="0"/>
          </a:p>
          <a:p>
            <a:endParaRPr lang="de-DE"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Deregulierung &amp; Liberalisierung</a:t>
            </a:r>
            <a:br>
              <a:rPr lang="de-DE" dirty="0" smtClean="0"/>
            </a:br>
            <a:endParaRPr lang="de-DE" dirty="0"/>
          </a:p>
        </p:txBody>
      </p:sp>
      <p:sp>
        <p:nvSpPr>
          <p:cNvPr id="3" name="Inhaltsplatzhalter 2"/>
          <p:cNvSpPr>
            <a:spLocks noGrp="1"/>
          </p:cNvSpPr>
          <p:nvPr>
            <p:ph idx="1"/>
          </p:nvPr>
        </p:nvSpPr>
        <p:spPr/>
        <p:txBody>
          <a:bodyPr>
            <a:normAutofit lnSpcReduction="10000"/>
          </a:bodyPr>
          <a:lstStyle/>
          <a:p>
            <a:r>
              <a:rPr lang="de-DE" dirty="0" smtClean="0"/>
              <a:t>Aufhebung des Trennbankensystems</a:t>
            </a:r>
          </a:p>
          <a:p>
            <a:pPr lvl="1"/>
            <a:r>
              <a:rPr lang="de-DE" dirty="0" smtClean="0"/>
              <a:t>Weltweit: 2008</a:t>
            </a:r>
            <a:r>
              <a:rPr lang="de-DE" sz="2000" dirty="0" smtClean="0"/>
              <a:t/>
            </a:r>
            <a:br>
              <a:rPr lang="de-DE" sz="2000" dirty="0" smtClean="0"/>
            </a:br>
            <a:r>
              <a:rPr lang="de-DE" dirty="0" smtClean="0"/>
              <a:t>Wirtschaftskrise – also knappe 10 Jahre nach der Öffnung des Trennbankensystems – wird dieses von manchen für die Krise und die Lehman Brothers Pleite verantwortlich gemacht wird.</a:t>
            </a:r>
          </a:p>
          <a:p>
            <a:pPr lvl="1">
              <a:buNone/>
            </a:pPr>
            <a:r>
              <a:rPr lang="de-DE" dirty="0" smtClean="0"/>
              <a:t> </a:t>
            </a:r>
            <a:endParaRPr lang="de-DE" sz="2000" dirty="0" smtClean="0"/>
          </a:p>
          <a:p>
            <a:pPr lvl="3"/>
            <a:r>
              <a:rPr lang="de-DE" dirty="0" smtClean="0"/>
              <a:t>Ist dem so?</a:t>
            </a:r>
            <a:endParaRPr lang="de-DE" sz="2000" dirty="0" smtClean="0"/>
          </a:p>
          <a:p>
            <a:pPr lvl="3"/>
            <a:r>
              <a:rPr lang="de-DE" dirty="0" smtClean="0"/>
              <a:t>US Investment Banken werden wieder gezwungen, ihre Tätigkeit zu ändern und sich in Geschäftsbanken zu verwandeln.</a:t>
            </a:r>
            <a:endParaRPr lang="de-DE" sz="2000"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Deregulierung &amp; Liberalisierung</a:t>
            </a:r>
            <a:br>
              <a:rPr lang="de-DE" dirty="0" smtClean="0"/>
            </a:br>
            <a:endParaRPr lang="de-DE" dirty="0"/>
          </a:p>
        </p:txBody>
      </p:sp>
      <p:sp>
        <p:nvSpPr>
          <p:cNvPr id="3" name="Inhaltsplatzhalter 2"/>
          <p:cNvSpPr>
            <a:spLocks noGrp="1"/>
          </p:cNvSpPr>
          <p:nvPr>
            <p:ph idx="1"/>
          </p:nvPr>
        </p:nvSpPr>
        <p:spPr/>
        <p:txBody>
          <a:bodyPr/>
          <a:lstStyle/>
          <a:p>
            <a:r>
              <a:rPr lang="de-DE" dirty="0" smtClean="0"/>
              <a:t>Weltweit 2008 und 2010:</a:t>
            </a:r>
          </a:p>
          <a:p>
            <a:pPr lvl="1"/>
            <a:r>
              <a:rPr lang="de-DE" dirty="0" smtClean="0"/>
              <a:t>G20 – Finanzbranche für die Zukunft stabiler und krisenfester zu machen</a:t>
            </a:r>
          </a:p>
          <a:p>
            <a:pPr lvl="1"/>
            <a:r>
              <a:rPr lang="de-DE" dirty="0" smtClean="0"/>
              <a:t>Basler-Ausschuss (Basler Ausschuss für Bankenaufsicht) </a:t>
            </a:r>
          </a:p>
          <a:p>
            <a:pPr lvl="5"/>
            <a:r>
              <a:rPr lang="de-DE" dirty="0" smtClean="0"/>
              <a:t>www.bis.org</a:t>
            </a:r>
          </a:p>
          <a:p>
            <a:pPr lvl="1"/>
            <a:r>
              <a:rPr lang="de-DE" dirty="0" smtClean="0"/>
              <a:t> FSB (Finanzstabilitätsrat/</a:t>
            </a:r>
            <a:r>
              <a:rPr lang="en-GB" dirty="0" smtClean="0"/>
              <a:t>Financial Stability Board</a:t>
            </a:r>
            <a:r>
              <a:rPr lang="de-DE" dirty="0" smtClean="0"/>
              <a:t>)</a:t>
            </a:r>
          </a:p>
          <a:p>
            <a:pPr lvl="5"/>
            <a:r>
              <a:rPr lang="de-DE" dirty="0" smtClean="0"/>
              <a:t>www.financialstabilityboard.org</a:t>
            </a:r>
          </a:p>
          <a:p>
            <a:r>
              <a:rPr lang="de-DE" dirty="0" smtClean="0"/>
              <a:t>		</a:t>
            </a:r>
            <a:endParaRPr lang="de-DE" sz="2000"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Deregulierung &amp; Liberalisierung</a:t>
            </a:r>
            <a:br>
              <a:rPr lang="de-DE" dirty="0" smtClean="0"/>
            </a:br>
            <a:endParaRPr lang="de-DE" dirty="0"/>
          </a:p>
        </p:txBody>
      </p:sp>
      <p:sp>
        <p:nvSpPr>
          <p:cNvPr id="3" name="Inhaltsplatzhalter 2"/>
          <p:cNvSpPr>
            <a:spLocks noGrp="1"/>
          </p:cNvSpPr>
          <p:nvPr>
            <p:ph idx="1"/>
          </p:nvPr>
        </p:nvSpPr>
        <p:spPr/>
        <p:txBody>
          <a:bodyPr/>
          <a:lstStyle/>
          <a:p>
            <a:r>
              <a:rPr lang="de-DE" dirty="0" smtClean="0"/>
              <a:t>Reaktionen – mehr Regulierung</a:t>
            </a:r>
          </a:p>
          <a:p>
            <a:pPr lvl="1"/>
            <a:r>
              <a:rPr lang="de-DE" dirty="0" smtClean="0"/>
              <a:t>USA: </a:t>
            </a:r>
            <a:br>
              <a:rPr lang="de-DE" dirty="0" smtClean="0"/>
            </a:br>
            <a:r>
              <a:rPr lang="en-GB" dirty="0" smtClean="0"/>
              <a:t>Dodd-Frank Wall Street Reform and Consumer Protection Act </a:t>
            </a:r>
            <a:r>
              <a:rPr lang="de-DE" dirty="0" smtClean="0"/>
              <a:t>(genannt “</a:t>
            </a:r>
            <a:r>
              <a:rPr lang="en-GB" dirty="0" smtClean="0"/>
              <a:t>Dodd-Frank Act</a:t>
            </a:r>
            <a:r>
              <a:rPr lang="de-DE" dirty="0" smtClean="0"/>
              <a:t>“) – “</a:t>
            </a:r>
            <a:r>
              <a:rPr lang="en-GB" dirty="0" smtClean="0"/>
              <a:t>too big to fail“</a:t>
            </a:r>
            <a:endParaRPr lang="de-DE" dirty="0" smtClean="0"/>
          </a:p>
          <a:p>
            <a:pPr lvl="1"/>
            <a:r>
              <a:rPr lang="de-DE" dirty="0" smtClean="0"/>
              <a:t>EU und Weltweit: </a:t>
            </a:r>
            <a:br>
              <a:rPr lang="de-DE" dirty="0" smtClean="0"/>
            </a:br>
            <a:r>
              <a:rPr lang="de-DE" dirty="0" smtClean="0"/>
              <a:t>Basel III und Diskussion zu einer EU-Bankenaufsicht</a:t>
            </a:r>
            <a:br>
              <a:rPr lang="de-DE" dirty="0" smtClean="0"/>
            </a:br>
            <a:r>
              <a:rPr lang="de-DE" dirty="0" smtClean="0"/>
              <a:t>bzw. EU-Aufsicht im Allgemeinen</a:t>
            </a:r>
          </a:p>
          <a:p>
            <a:endParaRPr lang="de-DE"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de-DE" dirty="0" smtClean="0"/>
              <a:t>Finanzmarktaufsicht:</a:t>
            </a:r>
            <a:br>
              <a:rPr lang="de-DE" dirty="0" smtClean="0"/>
            </a:br>
            <a:r>
              <a:rPr lang="de-DE" dirty="0" smtClean="0"/>
              <a:t>European Banking Authority (EBA)</a:t>
            </a:r>
            <a:endParaRPr lang="de-DE"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Zielsetzung</a:t>
            </a:r>
          </a:p>
        </p:txBody>
      </p:sp>
      <p:sp>
        <p:nvSpPr>
          <p:cNvPr id="3" name="Inhaltsplatzhalter 2"/>
          <p:cNvSpPr>
            <a:spLocks noGrp="1"/>
          </p:cNvSpPr>
          <p:nvPr>
            <p:ph idx="1"/>
          </p:nvPr>
        </p:nvSpPr>
        <p:spPr/>
        <p:txBody>
          <a:bodyPr>
            <a:noAutofit/>
          </a:bodyPr>
          <a:lstStyle/>
          <a:p>
            <a:pPr lvl="1"/>
            <a:r>
              <a:rPr lang="de-DE" sz="2200" dirty="0" smtClean="0"/>
              <a:t>Anwendung von einheitlichen Maßstäben</a:t>
            </a:r>
          </a:p>
          <a:p>
            <a:pPr lvl="1"/>
            <a:r>
              <a:rPr lang="de-DE" sz="2200" dirty="0" smtClean="0"/>
              <a:t>„Gleiche Wettbewerbsbedingungen für unterschiedliche Marktteilnehmer“ – im Widerspruch zur Aufsichtsformel „Gleiches Geschäft, gleiches Risiko, gleiche Aufsicht“</a:t>
            </a:r>
          </a:p>
          <a:p>
            <a:pPr lvl="1"/>
            <a:r>
              <a:rPr lang="de-DE" sz="2200" dirty="0" smtClean="0"/>
              <a:t>Fokus auf klassisches Einlagen- und Kreditgeschäft</a:t>
            </a:r>
          </a:p>
          <a:p>
            <a:pPr lvl="1"/>
            <a:r>
              <a:rPr lang="de-DE" sz="2200" dirty="0" smtClean="0"/>
              <a:t>Stärkung der Eigenkapitalsituation</a:t>
            </a:r>
          </a:p>
          <a:p>
            <a:pPr lvl="1"/>
            <a:r>
              <a:rPr lang="de-DE" sz="2200" dirty="0" smtClean="0"/>
              <a:t>Verstärkte Transparenz</a:t>
            </a:r>
          </a:p>
          <a:p>
            <a:pPr lvl="3"/>
            <a:r>
              <a:rPr lang="de-DE" sz="2200" dirty="0" smtClean="0"/>
              <a:t>Schattenbanken?</a:t>
            </a:r>
          </a:p>
          <a:p>
            <a:endParaRPr lang="de-DE" sz="2200" dirty="0"/>
          </a:p>
        </p:txBody>
      </p:sp>
      <p:sp>
        <p:nvSpPr>
          <p:cNvPr id="4" name="Inhaltsplatzhalter 3"/>
          <p:cNvSpPr>
            <a:spLocks noGrp="1"/>
          </p:cNvSpPr>
          <p:nvPr>
            <p:ph idx="10"/>
          </p:nvPr>
        </p:nvSpPr>
        <p:spPr/>
        <p:txBody>
          <a:bodyPr>
            <a:normAutofit fontScale="92500" lnSpcReduction="10000"/>
          </a:bodyPr>
          <a:lstStyle/>
          <a:p>
            <a:r>
              <a:rPr lang="de-DE" dirty="0" smtClean="0"/>
              <a:t>Süddeutsche Zeitung, 25.09.2013</a:t>
            </a:r>
          </a:p>
          <a:p>
            <a:pPr lvl="1"/>
            <a:r>
              <a:rPr lang="de-DE" dirty="0" smtClean="0"/>
              <a:t>Mitarbeiter dringend gesucht</a:t>
            </a:r>
          </a:p>
          <a:p>
            <a:pPr lvl="4"/>
            <a:r>
              <a:rPr lang="de-DE" dirty="0" smtClean="0"/>
              <a:t>Bei der Europäischen Zentralbank sind 700 Stellen frei. Allerdings nicht für jeden. Denn die neuen Leute sollen die Aufsicht führen über die Geldinstitute. Die Anforderungen sind also hoch, und die Gehälter nicht zu verachten.</a:t>
            </a:r>
            <a:endParaRPr lang="de-DE"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4"/>
          <p:cNvSpPr>
            <a:spLocks noGrp="1" noChangeArrowheads="1"/>
          </p:cNvSpPr>
          <p:nvPr>
            <p:ph type="title"/>
          </p:nvPr>
        </p:nvSpPr>
        <p:spPr>
          <a:xfrm>
            <a:off x="609600" y="685800"/>
            <a:ext cx="8282880" cy="990600"/>
          </a:xfrm>
        </p:spPr>
        <p:txBody>
          <a:bodyPr/>
          <a:lstStyle/>
          <a:p>
            <a:r>
              <a:rPr lang="de-DE" sz="2800" dirty="0">
                <a:latin typeface="Arial" pitchFamily="-102" charset="0"/>
                <a:ea typeface="ＭＳ Ｐゴシック" pitchFamily="-102" charset="-128"/>
              </a:rPr>
              <a:t>Bill Gates: </a:t>
            </a:r>
            <a:br>
              <a:rPr lang="de-DE" sz="2800" dirty="0">
                <a:latin typeface="Arial" pitchFamily="-102" charset="0"/>
                <a:ea typeface="ＭＳ Ｐゴシック" pitchFamily="-102" charset="-128"/>
              </a:rPr>
            </a:br>
            <a:r>
              <a:rPr lang="de-DE" sz="2800" dirty="0">
                <a:latin typeface="Arial" pitchFamily="-102" charset="0"/>
                <a:ea typeface="ＭＳ Ｐゴシック" pitchFamily="-102" charset="-128"/>
              </a:rPr>
              <a:t>„</a:t>
            </a:r>
            <a:r>
              <a:rPr lang="en-GB" sz="2800" dirty="0">
                <a:latin typeface="Arial" pitchFamily="-102" charset="0"/>
                <a:ea typeface="ＭＳ Ｐゴシック" pitchFamily="-102" charset="-128"/>
              </a:rPr>
              <a:t>Banking </a:t>
            </a:r>
            <a:r>
              <a:rPr lang="de-DE" sz="2800" dirty="0">
                <a:latin typeface="Arial" pitchFamily="-102" charset="0"/>
                <a:ea typeface="ＭＳ Ｐゴシック" pitchFamily="-102" charset="-128"/>
              </a:rPr>
              <a:t>ist notwendig, Banken sind es nicht</a:t>
            </a:r>
            <a:r>
              <a:rPr lang="ja-JP" altLang="de-DE" sz="2800" dirty="0">
                <a:latin typeface="Arial" pitchFamily="-102" charset="0"/>
                <a:ea typeface="ＭＳ Ｐゴシック" pitchFamily="-102" charset="-128"/>
              </a:rPr>
              <a:t>”</a:t>
            </a:r>
            <a:endParaRPr lang="de-DE" sz="2800" dirty="0">
              <a:latin typeface="Arial" pitchFamily="-102" charset="0"/>
              <a:ea typeface="ＭＳ Ｐゴシック" pitchFamily="-102" charset="-128"/>
            </a:endParaRPr>
          </a:p>
        </p:txBody>
      </p:sp>
      <p:sp>
        <p:nvSpPr>
          <p:cNvPr id="64515" name="Rectangle 5"/>
          <p:cNvSpPr>
            <a:spLocks noGrp="1" noChangeArrowheads="1"/>
          </p:cNvSpPr>
          <p:nvPr>
            <p:ph idx="1"/>
          </p:nvPr>
        </p:nvSpPr>
        <p:spPr/>
        <p:txBody>
          <a:bodyPr/>
          <a:lstStyle/>
          <a:p>
            <a:pPr lvl="1"/>
            <a:r>
              <a:rPr lang="en-GB" dirty="0">
                <a:latin typeface="Arial" pitchFamily="-102" charset="0"/>
                <a:cs typeface="Arial" pitchFamily="-102" charset="0"/>
              </a:rPr>
              <a:t>every click is business</a:t>
            </a:r>
          </a:p>
          <a:p>
            <a:pPr lvl="1"/>
            <a:r>
              <a:rPr lang="en-GB" dirty="0">
                <a:latin typeface="Arial" pitchFamily="-102" charset="0"/>
                <a:cs typeface="Arial" pitchFamily="-102" charset="0"/>
              </a:rPr>
              <a:t>borderless tool</a:t>
            </a:r>
          </a:p>
          <a:p>
            <a:pPr lvl="1"/>
            <a:r>
              <a:rPr lang="de-DE" dirty="0">
                <a:latin typeface="Arial" pitchFamily="-102" charset="0"/>
                <a:cs typeface="Arial" pitchFamily="-102" charset="0"/>
              </a:rPr>
              <a:t>eine virtuelle Welt</a:t>
            </a:r>
          </a:p>
          <a:p>
            <a:pPr lvl="1"/>
            <a:r>
              <a:rPr lang="de-DE" dirty="0">
                <a:latin typeface="Arial" pitchFamily="-102" charset="0"/>
                <a:cs typeface="Arial" pitchFamily="-102" charset="0"/>
              </a:rPr>
              <a:t>ein virtueller Marktplatz</a:t>
            </a:r>
          </a:p>
          <a:p>
            <a:pPr lvl="1"/>
            <a:r>
              <a:rPr lang="de-DE" dirty="0">
                <a:latin typeface="Arial" pitchFamily="-102" charset="0"/>
                <a:cs typeface="Arial" pitchFamily="-102" charset="0"/>
              </a:rPr>
              <a:t>ein digitaler Kunde</a:t>
            </a:r>
          </a:p>
          <a:p>
            <a:pPr>
              <a:buFontTx/>
              <a:buNone/>
            </a:pPr>
            <a:endParaRPr lang="de-DE" dirty="0">
              <a:latin typeface="Arial" pitchFamily="-102" charset="0"/>
              <a:ea typeface="ＭＳ Ｐゴシック" pitchFamily="-102" charset="-128"/>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en-GB" dirty="0" smtClean="0"/>
              <a:t>Finanzmarktaufsicht:</a:t>
            </a:r>
            <a:br>
              <a:rPr lang="en-GB" dirty="0" smtClean="0"/>
            </a:br>
            <a:r>
              <a:rPr lang="en-GB" dirty="0" smtClean="0"/>
              <a:t>European Securities and Markets Authority (ESMA)</a:t>
            </a:r>
            <a:r>
              <a:rPr lang="de-DE" dirty="0" smtClean="0"/>
              <a:t> </a:t>
            </a:r>
            <a:endParaRPr lang="de-DE"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Zielsetzung: </a:t>
            </a:r>
            <a:br>
              <a:rPr lang="de-DE" dirty="0" smtClean="0"/>
            </a:br>
            <a:endParaRPr lang="de-DE" dirty="0"/>
          </a:p>
        </p:txBody>
      </p:sp>
      <p:sp>
        <p:nvSpPr>
          <p:cNvPr id="3" name="Inhaltsplatzhalter 2"/>
          <p:cNvSpPr>
            <a:spLocks noGrp="1"/>
          </p:cNvSpPr>
          <p:nvPr>
            <p:ph idx="1"/>
          </p:nvPr>
        </p:nvSpPr>
        <p:spPr/>
        <p:txBody>
          <a:bodyPr/>
          <a:lstStyle/>
          <a:p>
            <a:pPr lvl="1"/>
            <a:r>
              <a:rPr lang="de-DE" dirty="0" smtClean="0"/>
              <a:t>Anwendung von einheitlichen Maßstäben</a:t>
            </a:r>
          </a:p>
          <a:p>
            <a:pPr lvl="1"/>
            <a:r>
              <a:rPr lang="de-DE" dirty="0" smtClean="0"/>
              <a:t>Stärkung der Integrität, </a:t>
            </a:r>
          </a:p>
          <a:p>
            <a:pPr lvl="1"/>
            <a:r>
              <a:rPr lang="de-DE" dirty="0" smtClean="0"/>
              <a:t>Erhöhung der Transparenz und der Effizienz der Wertpapiermärkte, und </a:t>
            </a:r>
          </a:p>
          <a:p>
            <a:pPr lvl="1"/>
            <a:r>
              <a:rPr lang="de-DE" dirty="0" smtClean="0"/>
              <a:t>Funktionsweise der Märkte stärken, um</a:t>
            </a:r>
          </a:p>
          <a:p>
            <a:pPr lvl="1"/>
            <a:r>
              <a:rPr lang="de-DE" dirty="0" smtClean="0"/>
              <a:t>Anlegerschutz zu gewährleisten</a:t>
            </a:r>
          </a:p>
          <a:p>
            <a:pPr lvl="1"/>
            <a:r>
              <a:rPr lang="de-DE" dirty="0" smtClean="0"/>
              <a:t>Transparenz bei Produkten und Markteilnehmer</a:t>
            </a:r>
          </a:p>
          <a:p>
            <a:endParaRPr lang="de-DE" dirty="0"/>
          </a:p>
        </p:txBody>
      </p:sp>
      <p:sp>
        <p:nvSpPr>
          <p:cNvPr id="4" name="Inhaltsplatzhalter 3"/>
          <p:cNvSpPr>
            <a:spLocks noGrp="1"/>
          </p:cNvSpPr>
          <p:nvPr>
            <p:ph idx="10"/>
          </p:nvPr>
        </p:nvSpPr>
        <p:spPr/>
        <p:txBody>
          <a:bodyPr>
            <a:normAutofit fontScale="92500" lnSpcReduction="10000"/>
          </a:bodyPr>
          <a:lstStyle/>
          <a:p>
            <a:r>
              <a:rPr lang="de-DE" dirty="0" smtClean="0"/>
              <a:t>Süddeutsche.de, 18.09.2013</a:t>
            </a:r>
          </a:p>
          <a:p>
            <a:pPr lvl="1"/>
            <a:r>
              <a:rPr lang="de-DE" dirty="0" smtClean="0"/>
              <a:t>EU-Aufsicht: London behält Aufsicht über Liborzins</a:t>
            </a:r>
          </a:p>
          <a:p>
            <a:pPr lvl="4"/>
            <a:r>
              <a:rPr lang="de-DE" dirty="0" smtClean="0"/>
              <a:t>(...) Entgegen früherer Überlegungen wird die europäische Börsenaufsicht ESMA (...) nicht die Aufgaben einer zentralen Aufsicht übernehmen. (...) Damit bleibt der Libor (...) ein Statussymbol der britischen Hauptstadt und geht nicht nach Paris, wo die ESMA sitzt.</a:t>
            </a:r>
            <a:endParaRPr lang="de-DE"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Fernabsatzrichtlinie</a:t>
            </a:r>
            <a:br>
              <a:rPr lang="de-DE" dirty="0" smtClean="0"/>
            </a:br>
            <a:r>
              <a:rPr lang="de-DE" dirty="0" smtClean="0"/>
              <a:t>&amp; </a:t>
            </a:r>
            <a:br>
              <a:rPr lang="de-DE" dirty="0" smtClean="0"/>
            </a:br>
            <a:r>
              <a:rPr lang="de-DE" dirty="0" smtClean="0"/>
              <a:t>Highlights</a:t>
            </a:r>
            <a:endParaRPr lang="de-DE"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9"/>
          <p:cNvSpPr>
            <a:spLocks noGrp="1" noChangeArrowheads="1"/>
          </p:cNvSpPr>
          <p:nvPr>
            <p:ph type="title"/>
          </p:nvPr>
        </p:nvSpPr>
        <p:spPr/>
        <p:txBody>
          <a:bodyPr/>
          <a:lstStyle/>
          <a:p>
            <a:r>
              <a:rPr lang="de-DE" dirty="0">
                <a:latin typeface="Arial" pitchFamily="-102" charset="0"/>
                <a:ea typeface="ＭＳ Ｐゴシック" pitchFamily="-102" charset="-128"/>
              </a:rPr>
              <a:t>Fernabsatzrichtlinie für Finanzdienstleister</a:t>
            </a:r>
          </a:p>
        </p:txBody>
      </p:sp>
      <p:sp>
        <p:nvSpPr>
          <p:cNvPr id="81923" name="Rectangle 10"/>
          <p:cNvSpPr>
            <a:spLocks noGrp="1" noChangeArrowheads="1"/>
          </p:cNvSpPr>
          <p:nvPr>
            <p:ph idx="1"/>
          </p:nvPr>
        </p:nvSpPr>
        <p:spPr/>
        <p:txBody>
          <a:bodyPr>
            <a:normAutofit lnSpcReduction="10000"/>
          </a:bodyPr>
          <a:lstStyle/>
          <a:p>
            <a:pPr marL="0" indent="0">
              <a:lnSpc>
                <a:spcPct val="90000"/>
              </a:lnSpc>
              <a:buFontTx/>
              <a:buNone/>
            </a:pPr>
            <a:r>
              <a:rPr lang="de-DE" sz="2200" dirty="0">
                <a:latin typeface="Arial" pitchFamily="-102" charset="0"/>
                <a:ea typeface="ＭＳ Ｐゴシック" pitchFamily="-102" charset="-128"/>
              </a:rPr>
              <a:t>§ 1 FernFinG</a:t>
            </a:r>
          </a:p>
          <a:p>
            <a:pPr lvl="1">
              <a:lnSpc>
                <a:spcPct val="90000"/>
              </a:lnSpc>
            </a:pPr>
            <a:r>
              <a:rPr lang="de-DE" sz="2200" dirty="0">
                <a:latin typeface="Arial" pitchFamily="-102" charset="0"/>
                <a:cs typeface="Arial" pitchFamily="-102" charset="0"/>
              </a:rPr>
              <a:t>Gilt für Fernabsatzverträge über Finanzdienstleistungen zwischen einem Unternehmer und einem Verbraucher im Sinne des KSchG</a:t>
            </a:r>
          </a:p>
          <a:p>
            <a:pPr marL="0" indent="0">
              <a:lnSpc>
                <a:spcPct val="90000"/>
              </a:lnSpc>
              <a:buFontTx/>
              <a:buNone/>
            </a:pPr>
            <a:r>
              <a:rPr lang="de-DE" sz="2200" dirty="0">
                <a:latin typeface="Arial" pitchFamily="-102" charset="0"/>
                <a:ea typeface="ＭＳ Ｐゴシック" pitchFamily="-102" charset="-128"/>
              </a:rPr>
              <a:t>Fernabsatzvertrag</a:t>
            </a:r>
          </a:p>
          <a:p>
            <a:pPr lvl="1">
              <a:lnSpc>
                <a:spcPct val="90000"/>
              </a:lnSpc>
            </a:pPr>
            <a:r>
              <a:rPr lang="de-DE" sz="2200" dirty="0">
                <a:latin typeface="Arial" pitchFamily="-102" charset="0"/>
                <a:cs typeface="Arial" pitchFamily="-102" charset="0"/>
              </a:rPr>
              <a:t>Vertrag über Finanzdienstleistungen unter ausschließlicher Verwendung eines oder mehrerer Fernkommunikationsmittel im Rahmen eines für den Fernabsatz organisierten Vertriebs- oder Dienstleistungssystems.</a:t>
            </a:r>
          </a:p>
          <a:p>
            <a:pPr marL="0" indent="0">
              <a:lnSpc>
                <a:spcPct val="90000"/>
              </a:lnSpc>
              <a:buFontTx/>
              <a:buNone/>
            </a:pPr>
            <a:r>
              <a:rPr lang="de-DE" sz="2200" dirty="0">
                <a:latin typeface="Arial" pitchFamily="-102" charset="0"/>
                <a:ea typeface="ＭＳ Ｐゴシック" pitchFamily="-102" charset="-128"/>
              </a:rPr>
              <a:t>Finanzdienstleistung</a:t>
            </a:r>
          </a:p>
          <a:p>
            <a:pPr lvl="1">
              <a:lnSpc>
                <a:spcPct val="90000"/>
              </a:lnSpc>
            </a:pPr>
            <a:r>
              <a:rPr lang="de-DE" sz="2200" dirty="0">
                <a:latin typeface="Arial" pitchFamily="-102" charset="0"/>
                <a:cs typeface="Arial" pitchFamily="-102" charset="0"/>
              </a:rPr>
              <a:t>jede Bankdienstleistung</a:t>
            </a:r>
          </a:p>
          <a:p>
            <a:pPr lvl="1">
              <a:lnSpc>
                <a:spcPct val="90000"/>
              </a:lnSpc>
            </a:pPr>
            <a:r>
              <a:rPr lang="de-DE" sz="2200" dirty="0">
                <a:latin typeface="Arial" pitchFamily="-102" charset="0"/>
                <a:cs typeface="Arial" pitchFamily="-102" charset="0"/>
              </a:rPr>
              <a:t>jede Dienstleistung im Zusammenhang mit</a:t>
            </a:r>
            <a:br>
              <a:rPr lang="de-DE" sz="2200" dirty="0">
                <a:latin typeface="Arial" pitchFamily="-102" charset="0"/>
                <a:cs typeface="Arial" pitchFamily="-102" charset="0"/>
              </a:rPr>
            </a:br>
            <a:r>
              <a:rPr lang="de-DE" sz="2200" dirty="0">
                <a:latin typeface="Arial" pitchFamily="-102" charset="0"/>
                <a:cs typeface="Arial" pitchFamily="-102" charset="0"/>
              </a:rPr>
              <a:t>Kreditgewährung, Versicherung, Altersversorgung von Einzelpersonen, Geldanlagen oder Zahlungen</a:t>
            </a:r>
          </a:p>
        </p:txBody>
      </p:sp>
      <p:sp>
        <p:nvSpPr>
          <p:cNvPr id="4" name="Textfeld 3"/>
          <p:cNvSpPr txBox="1"/>
          <p:nvPr/>
        </p:nvSpPr>
        <p:spPr>
          <a:xfrm>
            <a:off x="2340000" y="6367046"/>
            <a:ext cx="4572000" cy="338554"/>
          </a:xfrm>
          <a:prstGeom prst="rect">
            <a:avLst/>
          </a:prstGeom>
          <a:noFill/>
        </p:spPr>
        <p:txBody>
          <a:bodyPr wrap="square" rtlCol="0">
            <a:spAutoFit/>
          </a:bodyPr>
          <a:lstStyle/>
          <a:p>
            <a:r>
              <a:rPr lang="de-DE" sz="1600" b="1" i="1" dirty="0" smtClean="0">
                <a:solidFill>
                  <a:schemeClr val="tx1">
                    <a:lumMod val="65000"/>
                    <a:lumOff val="35000"/>
                  </a:schemeClr>
                </a:solidFill>
              </a:rPr>
              <a:t>Achtung: Vergleiche aktuellen Gesetzesstand!</a:t>
            </a:r>
            <a:endParaRPr lang="de-DE" sz="1600" b="1" i="1" dirty="0">
              <a:solidFill>
                <a:schemeClr val="tx1">
                  <a:lumMod val="65000"/>
                  <a:lumOff val="35000"/>
                </a:schemeClr>
              </a:solidFill>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6"/>
          <p:cNvSpPr>
            <a:spLocks noGrp="1" noChangeArrowheads="1"/>
          </p:cNvSpPr>
          <p:nvPr>
            <p:ph type="title"/>
          </p:nvPr>
        </p:nvSpPr>
        <p:spPr/>
        <p:txBody>
          <a:bodyPr/>
          <a:lstStyle/>
          <a:p>
            <a:r>
              <a:rPr lang="de-DE" dirty="0" smtClean="0"/>
              <a:t>Fernabsatzrichtlinie für Finanzdienstleister</a:t>
            </a:r>
          </a:p>
        </p:txBody>
      </p:sp>
      <p:sp>
        <p:nvSpPr>
          <p:cNvPr id="82947" name="Rectangle 7"/>
          <p:cNvSpPr>
            <a:spLocks noGrp="1" noChangeArrowheads="1"/>
          </p:cNvSpPr>
          <p:nvPr>
            <p:ph idx="1"/>
          </p:nvPr>
        </p:nvSpPr>
        <p:spPr/>
        <p:txBody>
          <a:bodyPr>
            <a:normAutofit lnSpcReduction="10000"/>
          </a:bodyPr>
          <a:lstStyle/>
          <a:p>
            <a:r>
              <a:rPr lang="de-DE" dirty="0" smtClean="0"/>
              <a:t>Sämtliche Phasen des Vertragsabschluss müssen im Fernabsatz erfolgen</a:t>
            </a:r>
          </a:p>
          <a:p>
            <a:r>
              <a:rPr lang="de-DE" dirty="0" smtClean="0"/>
              <a:t>2 Säulen des Verbraucherschutzes (wie im KSchG)</a:t>
            </a:r>
          </a:p>
          <a:p>
            <a:pPr lvl="1"/>
            <a:r>
              <a:rPr lang="de-DE" dirty="0" smtClean="0"/>
              <a:t>erhöhte Informationspflichten (nicht ident mit § 5a KSchG) </a:t>
            </a:r>
          </a:p>
          <a:p>
            <a:pPr lvl="2"/>
            <a:r>
              <a:rPr lang="de-DE" dirty="0" smtClean="0"/>
              <a:t>Informationen über Unternehmer</a:t>
            </a:r>
          </a:p>
          <a:p>
            <a:pPr lvl="2"/>
            <a:r>
              <a:rPr lang="de-DE" dirty="0" smtClean="0"/>
              <a:t>Informationen über Finanzdienstleistung</a:t>
            </a:r>
          </a:p>
          <a:p>
            <a:pPr lvl="2"/>
            <a:r>
              <a:rPr lang="de-DE" dirty="0" smtClean="0"/>
              <a:t>Informationen über Fernabsatzvertrag</a:t>
            </a:r>
          </a:p>
          <a:p>
            <a:pPr lvl="2"/>
            <a:r>
              <a:rPr lang="de-DE" dirty="0" smtClean="0"/>
              <a:t>Informationen über Rechtsbehelfe</a:t>
            </a:r>
          </a:p>
          <a:p>
            <a:pPr lvl="3"/>
            <a:r>
              <a:rPr lang="de-DE" dirty="0" smtClean="0"/>
              <a:t>Achtung: spezifische Informationspflichten gem. der Spezialgesetze am Finanzmarkt!</a:t>
            </a:r>
          </a:p>
        </p:txBody>
      </p:sp>
      <p:sp>
        <p:nvSpPr>
          <p:cNvPr id="5" name="Textfeld 4"/>
          <p:cNvSpPr txBox="1"/>
          <p:nvPr/>
        </p:nvSpPr>
        <p:spPr>
          <a:xfrm>
            <a:off x="2340000" y="6367046"/>
            <a:ext cx="4572000" cy="338554"/>
          </a:xfrm>
          <a:prstGeom prst="rect">
            <a:avLst/>
          </a:prstGeom>
          <a:noFill/>
        </p:spPr>
        <p:txBody>
          <a:bodyPr wrap="square" rtlCol="0">
            <a:spAutoFit/>
          </a:bodyPr>
          <a:lstStyle/>
          <a:p>
            <a:r>
              <a:rPr lang="de-DE" sz="1600" b="1" i="1" dirty="0" smtClean="0">
                <a:solidFill>
                  <a:schemeClr val="tx1">
                    <a:lumMod val="65000"/>
                    <a:lumOff val="35000"/>
                  </a:schemeClr>
                </a:solidFill>
              </a:rPr>
              <a:t>Achtung: Vergleiche aktuellen Gesetzesstand!</a:t>
            </a:r>
            <a:endParaRPr lang="de-DE" sz="1600" b="1" i="1" dirty="0">
              <a:solidFill>
                <a:schemeClr val="tx1">
                  <a:lumMod val="65000"/>
                  <a:lumOff val="35000"/>
                </a:schemeClr>
              </a:solidFill>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4"/>
          <p:cNvSpPr>
            <a:spLocks noGrp="1" noChangeArrowheads="1"/>
          </p:cNvSpPr>
          <p:nvPr>
            <p:ph type="title"/>
          </p:nvPr>
        </p:nvSpPr>
        <p:spPr/>
        <p:txBody>
          <a:bodyPr/>
          <a:lstStyle/>
          <a:p>
            <a:r>
              <a:rPr lang="de-DE" dirty="0" smtClean="0"/>
              <a:t>Fernabsatzrichtlinie für Finanzdienstleister</a:t>
            </a:r>
            <a:endParaRPr lang="de-DE" dirty="0"/>
          </a:p>
        </p:txBody>
      </p:sp>
      <p:sp>
        <p:nvSpPr>
          <p:cNvPr id="83971" name="Rectangle 5"/>
          <p:cNvSpPr>
            <a:spLocks noGrp="1" noChangeArrowheads="1"/>
          </p:cNvSpPr>
          <p:nvPr>
            <p:ph idx="1"/>
          </p:nvPr>
        </p:nvSpPr>
        <p:spPr/>
        <p:txBody>
          <a:bodyPr>
            <a:normAutofit fontScale="92500" lnSpcReduction="10000"/>
          </a:bodyPr>
          <a:lstStyle/>
          <a:p>
            <a:r>
              <a:rPr lang="de-DE" sz="2200" dirty="0" smtClean="0"/>
              <a:t>2 Säulen des Verbraucherschutzes (Forts.)</a:t>
            </a:r>
          </a:p>
          <a:p>
            <a:pPr lvl="1"/>
            <a:r>
              <a:rPr lang="de-DE" sz="2200" dirty="0" smtClean="0"/>
              <a:t>besonderes Rücktrittsrecht</a:t>
            </a:r>
          </a:p>
          <a:p>
            <a:pPr lvl="2"/>
            <a:r>
              <a:rPr lang="de-DE" sz="2200" dirty="0" smtClean="0"/>
              <a:t>innerhalb von 14 Kalendertagen ohne Angabe von Gründen</a:t>
            </a:r>
          </a:p>
          <a:p>
            <a:pPr lvl="2"/>
            <a:r>
              <a:rPr lang="de-DE" sz="2200" dirty="0" smtClean="0"/>
              <a:t>Frist beginnt nicht zu laufen, wenn Verbraucher nicht alle Informationen erhalten hat</a:t>
            </a:r>
          </a:p>
          <a:p>
            <a:pPr lvl="1"/>
            <a:r>
              <a:rPr lang="de-DE" sz="2200" dirty="0" smtClean="0"/>
              <a:t>Ausnahmen vom Rücktrittsrecht</a:t>
            </a:r>
          </a:p>
          <a:p>
            <a:pPr lvl="2"/>
            <a:r>
              <a:rPr lang="de-DE" sz="2200" dirty="0" smtClean="0"/>
              <a:t> kurzfristige Versicherungen</a:t>
            </a:r>
          </a:p>
          <a:p>
            <a:pPr lvl="2"/>
            <a:r>
              <a:rPr lang="de-DE" sz="2200" dirty="0" smtClean="0"/>
              <a:t> Verträge über Finanzdienstleistungen deren Preis auf</a:t>
            </a:r>
          </a:p>
          <a:p>
            <a:pPr lvl="2"/>
            <a:r>
              <a:rPr lang="de-DE" sz="2200" dirty="0" smtClean="0"/>
              <a:t>dem Finanzmarkt Schwankungen unterliegt</a:t>
            </a:r>
          </a:p>
          <a:p>
            <a:pPr lvl="2"/>
            <a:r>
              <a:rPr lang="de-DE" sz="2200" dirty="0" smtClean="0"/>
              <a:t>(Wertpapiere oder Devisen)</a:t>
            </a:r>
          </a:p>
          <a:p>
            <a:pPr lvl="3"/>
            <a:r>
              <a:rPr lang="de-DE" sz="2200" dirty="0" smtClean="0"/>
              <a:t>Nur auf „Rahmenvertrag</a:t>
            </a:r>
            <a:r>
              <a:rPr lang="ja-JP" altLang="de-DE" sz="2200" dirty="0" smtClean="0"/>
              <a:t>“</a:t>
            </a:r>
            <a:r>
              <a:rPr lang="de-DE" altLang="ja-JP" sz="2200" dirty="0" smtClean="0"/>
              <a:t> anwendbar nicht auf jede einzelne Dienstleistung (zB Internet </a:t>
            </a:r>
            <a:r>
              <a:rPr lang="en-GB" altLang="ja-JP" sz="2200" dirty="0" smtClean="0"/>
              <a:t>Banking, Online-Brokerage)</a:t>
            </a:r>
            <a:endParaRPr lang="en-GB" sz="2200" dirty="0"/>
          </a:p>
        </p:txBody>
      </p:sp>
      <p:sp>
        <p:nvSpPr>
          <p:cNvPr id="4" name="Textfeld 3"/>
          <p:cNvSpPr txBox="1"/>
          <p:nvPr/>
        </p:nvSpPr>
        <p:spPr>
          <a:xfrm>
            <a:off x="2340000" y="6324600"/>
            <a:ext cx="4572000" cy="338554"/>
          </a:xfrm>
          <a:prstGeom prst="rect">
            <a:avLst/>
          </a:prstGeom>
          <a:noFill/>
        </p:spPr>
        <p:txBody>
          <a:bodyPr wrap="square" rtlCol="0">
            <a:spAutoFit/>
          </a:bodyPr>
          <a:lstStyle/>
          <a:p>
            <a:r>
              <a:rPr lang="de-DE" sz="1600" b="1" i="1" dirty="0" smtClean="0">
                <a:solidFill>
                  <a:schemeClr val="tx1">
                    <a:lumMod val="65000"/>
                    <a:lumOff val="35000"/>
                  </a:schemeClr>
                </a:solidFill>
              </a:rPr>
              <a:t>Achtung: Vergleiche aktuellen Gesetzesstand!</a:t>
            </a:r>
            <a:endParaRPr lang="de-DE" sz="1600" b="1" i="1" dirty="0">
              <a:solidFill>
                <a:schemeClr val="tx1">
                  <a:lumMod val="65000"/>
                  <a:lumOff val="35000"/>
                </a:schemeClr>
              </a:solidFill>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5"/>
          <p:cNvSpPr>
            <a:spLocks noGrp="1" noChangeArrowheads="1"/>
          </p:cNvSpPr>
          <p:nvPr>
            <p:ph type="title"/>
          </p:nvPr>
        </p:nvSpPr>
        <p:spPr/>
        <p:txBody>
          <a:bodyPr/>
          <a:lstStyle/>
          <a:p>
            <a:r>
              <a:rPr lang="de-DE" dirty="0">
                <a:latin typeface="Arial" pitchFamily="-102" charset="0"/>
                <a:ea typeface="ＭＳ Ｐゴシック" pitchFamily="-102" charset="-128"/>
              </a:rPr>
              <a:t>Highlights für den Finanzsektor</a:t>
            </a:r>
          </a:p>
        </p:txBody>
      </p:sp>
      <p:sp>
        <p:nvSpPr>
          <p:cNvPr id="84995" name="Rectangle 6"/>
          <p:cNvSpPr>
            <a:spLocks noGrp="1" noChangeArrowheads="1"/>
          </p:cNvSpPr>
          <p:nvPr>
            <p:ph idx="1"/>
          </p:nvPr>
        </p:nvSpPr>
        <p:spPr/>
        <p:txBody>
          <a:bodyPr/>
          <a:lstStyle/>
          <a:p>
            <a:pPr marL="0" indent="0">
              <a:buFontTx/>
              <a:buNone/>
            </a:pPr>
            <a:r>
              <a:rPr lang="en-GB" dirty="0">
                <a:latin typeface="Arial" pitchFamily="-102" charset="0"/>
                <a:ea typeface="ＭＳ Ｐゴシック" pitchFamily="-102" charset="-128"/>
              </a:rPr>
              <a:t>e-signature	</a:t>
            </a:r>
          </a:p>
          <a:p>
            <a:pPr marL="0" indent="0">
              <a:buFontTx/>
              <a:buNone/>
            </a:pPr>
            <a:r>
              <a:rPr lang="en-GB" dirty="0">
                <a:latin typeface="Arial" pitchFamily="-102" charset="0"/>
                <a:ea typeface="ＭＳ Ｐゴシック" pitchFamily="-102" charset="-128"/>
              </a:rPr>
              <a:t>		</a:t>
            </a:r>
          </a:p>
          <a:p>
            <a:pPr lvl="1"/>
            <a:r>
              <a:rPr lang="de-DE" sz="2400" dirty="0">
                <a:latin typeface="Arial" pitchFamily="-102" charset="0"/>
                <a:cs typeface="Arial" pitchFamily="-102" charset="0"/>
              </a:rPr>
              <a:t>Instrument geeignet zur Identifizierung nach Geldwäsche-Bestimmungen!</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9" name="Rectangle 5"/>
          <p:cNvSpPr>
            <a:spLocks noGrp="1" noChangeArrowheads="1"/>
          </p:cNvSpPr>
          <p:nvPr>
            <p:ph type="title"/>
          </p:nvPr>
        </p:nvSpPr>
        <p:spPr/>
        <p:txBody>
          <a:bodyPr/>
          <a:lstStyle/>
          <a:p>
            <a:r>
              <a:rPr lang="de-DE" dirty="0" smtClean="0"/>
              <a:t>Exkurse</a:t>
            </a:r>
            <a:endParaRPr lang="de-DE" dirty="0"/>
          </a:p>
        </p:txBody>
      </p:sp>
      <p:sp>
        <p:nvSpPr>
          <p:cNvPr id="86018" name="Rectangle 6"/>
          <p:cNvSpPr>
            <a:spLocks noGrp="1" noChangeArrowheads="1"/>
          </p:cNvSpPr>
          <p:nvPr>
            <p:ph idx="1"/>
          </p:nvPr>
        </p:nvSpPr>
        <p:spPr>
          <a:xfrm>
            <a:off x="971600" y="2204864"/>
            <a:ext cx="6984776" cy="3967336"/>
          </a:xfrm>
        </p:spPr>
        <p:txBody>
          <a:bodyPr>
            <a:normAutofit/>
          </a:bodyPr>
          <a:lstStyle/>
          <a:p>
            <a:pPr lvl="1">
              <a:lnSpc>
                <a:spcPct val="110000"/>
              </a:lnSpc>
            </a:pPr>
            <a:r>
              <a:rPr lang="de-DE" dirty="0" smtClean="0"/>
              <a:t>Corporate </a:t>
            </a:r>
            <a:r>
              <a:rPr lang="en-GB" dirty="0" smtClean="0"/>
              <a:t>Governance</a:t>
            </a:r>
            <a:endParaRPr lang="de-DE" dirty="0" smtClean="0"/>
          </a:p>
          <a:p>
            <a:pPr lvl="1">
              <a:lnSpc>
                <a:spcPct val="110000"/>
              </a:lnSpc>
            </a:pPr>
            <a:r>
              <a:rPr lang="en-GB" dirty="0" smtClean="0"/>
              <a:t>Compliance</a:t>
            </a:r>
            <a:endParaRPr lang="de-DE" dirty="0" smtClean="0"/>
          </a:p>
          <a:p>
            <a:pPr lvl="1">
              <a:lnSpc>
                <a:spcPct val="110000"/>
              </a:lnSpc>
            </a:pPr>
            <a:r>
              <a:rPr lang="de-DE" dirty="0" smtClean="0"/>
              <a:t>Risikomanagement und Revision</a:t>
            </a:r>
          </a:p>
          <a:p>
            <a:pPr lvl="1">
              <a:lnSpc>
                <a:spcPct val="110000"/>
              </a:lnSpc>
            </a:pPr>
            <a:r>
              <a:rPr lang="de-DE" dirty="0" smtClean="0"/>
              <a:t>Nachhaltige Finanzierungen </a:t>
            </a:r>
            <a:r>
              <a:rPr lang="mr-IN" dirty="0" smtClean="0"/>
              <a:t>–</a:t>
            </a:r>
            <a:r>
              <a:rPr lang="de-DE" dirty="0" smtClean="0"/>
              <a:t> Sustainable Finance</a:t>
            </a:r>
          </a:p>
          <a:p>
            <a:pPr lvl="1">
              <a:lnSpc>
                <a:spcPct val="110000"/>
              </a:lnSpc>
            </a:pPr>
            <a:r>
              <a:rPr lang="de-DE" dirty="0" smtClean="0"/>
              <a:t>Börsen in Zeiten des Internet</a:t>
            </a:r>
          </a:p>
          <a:p>
            <a:pPr lvl="1">
              <a:lnSpc>
                <a:spcPct val="110000"/>
              </a:lnSpc>
            </a:pPr>
            <a:r>
              <a:rPr lang="de-DE" dirty="0" smtClean="0"/>
              <a:t>Finanzportal vs PC-Filiale</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ctrTitle"/>
          </p:nvPr>
        </p:nvSpPr>
        <p:spPr/>
        <p:txBody>
          <a:bodyPr/>
          <a:lstStyle/>
          <a:p>
            <a:r>
              <a:rPr lang="de-DE" dirty="0" smtClean="0"/>
              <a:t>Corporate Governance</a:t>
            </a:r>
            <a:endParaRPr lang="de-DE" dirty="0"/>
          </a:p>
        </p:txBody>
      </p:sp>
    </p:spTree>
    <p:extLst>
      <p:ext uri="{BB962C8B-B14F-4D97-AF65-F5344CB8AC3E}">
        <p14:creationId xmlns:p14="http://schemas.microsoft.com/office/powerpoint/2010/main" val="13486930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6"/>
          <p:cNvSpPr>
            <a:spLocks noGrp="1" noChangeArrowheads="1"/>
          </p:cNvSpPr>
          <p:nvPr>
            <p:ph type="title"/>
          </p:nvPr>
        </p:nvSpPr>
        <p:spPr/>
        <p:txBody>
          <a:bodyPr/>
          <a:lstStyle/>
          <a:p>
            <a:r>
              <a:rPr lang="de-DE" dirty="0">
                <a:latin typeface="Arial" pitchFamily="-102" charset="0"/>
                <a:ea typeface="ＭＳ Ｐゴシック" pitchFamily="-102" charset="-128"/>
              </a:rPr>
              <a:t>Corporate </a:t>
            </a:r>
            <a:r>
              <a:rPr lang="en-GB" dirty="0">
                <a:latin typeface="Arial" pitchFamily="-102" charset="0"/>
                <a:ea typeface="ＭＳ Ｐゴシック" pitchFamily="-102" charset="-128"/>
              </a:rPr>
              <a:t>Governance</a:t>
            </a:r>
            <a:endParaRPr lang="de-DE" dirty="0">
              <a:latin typeface="Arial" pitchFamily="-102" charset="0"/>
              <a:ea typeface="ＭＳ Ｐゴシック" pitchFamily="-102" charset="-128"/>
            </a:endParaRPr>
          </a:p>
        </p:txBody>
      </p:sp>
      <p:sp>
        <p:nvSpPr>
          <p:cNvPr id="87043" name="Rectangle 7"/>
          <p:cNvSpPr>
            <a:spLocks noGrp="1" noChangeArrowheads="1"/>
          </p:cNvSpPr>
          <p:nvPr>
            <p:ph idx="1"/>
          </p:nvPr>
        </p:nvSpPr>
        <p:spPr/>
        <p:txBody>
          <a:bodyPr/>
          <a:lstStyle/>
          <a:p>
            <a:pPr marL="0" indent="0">
              <a:buFontTx/>
              <a:buNone/>
            </a:pPr>
            <a:r>
              <a:rPr lang="de-DE" sz="2200" dirty="0">
                <a:latin typeface="Arial" pitchFamily="-102" charset="0"/>
                <a:ea typeface="ＭＳ Ｐゴシック" pitchFamily="-102" charset="-128"/>
              </a:rPr>
              <a:t>Zielgruppe:</a:t>
            </a:r>
          </a:p>
          <a:p>
            <a:pPr lvl="1"/>
            <a:r>
              <a:rPr lang="de-DE" sz="2200" dirty="0">
                <a:latin typeface="Arial" pitchFamily="-102" charset="0"/>
                <a:cs typeface="Arial" pitchFamily="-102" charset="0"/>
              </a:rPr>
              <a:t>Kapitalgesellschaften und hier insbesondere </a:t>
            </a:r>
            <a:br>
              <a:rPr lang="de-DE" sz="2200" dirty="0">
                <a:latin typeface="Arial" pitchFamily="-102" charset="0"/>
                <a:cs typeface="Arial" pitchFamily="-102" charset="0"/>
              </a:rPr>
            </a:br>
            <a:r>
              <a:rPr lang="de-DE" sz="2200" dirty="0">
                <a:latin typeface="Arial" pitchFamily="-102" charset="0"/>
                <a:cs typeface="Arial" pitchFamily="-102" charset="0"/>
              </a:rPr>
              <a:t>börsennotierte Unternehmen</a:t>
            </a:r>
          </a:p>
          <a:p>
            <a:pPr marL="0" indent="0">
              <a:buFontTx/>
              <a:buNone/>
            </a:pPr>
            <a:r>
              <a:rPr lang="de-DE" sz="2200" dirty="0">
                <a:latin typeface="Arial" pitchFamily="-102" charset="0"/>
                <a:ea typeface="ＭＳ Ｐゴシック" pitchFamily="-102" charset="-128"/>
              </a:rPr>
              <a:t>Unterscheidung:</a:t>
            </a:r>
          </a:p>
          <a:p>
            <a:pPr lvl="1"/>
            <a:r>
              <a:rPr lang="de-DE" sz="2200" dirty="0">
                <a:latin typeface="Arial" pitchFamily="-102" charset="0"/>
                <a:cs typeface="Arial" pitchFamily="-102" charset="0"/>
              </a:rPr>
              <a:t>interne </a:t>
            </a:r>
            <a:r>
              <a:rPr lang="de-DE" sz="2200" dirty="0" smtClean="0">
                <a:latin typeface="Arial" pitchFamily="-102" charset="0"/>
                <a:cs typeface="Arial" pitchFamily="-102" charset="0"/>
              </a:rPr>
              <a:t>C.G</a:t>
            </a:r>
            <a:r>
              <a:rPr lang="de-DE" sz="2200" dirty="0">
                <a:latin typeface="Arial" pitchFamily="-102" charset="0"/>
                <a:cs typeface="Arial" pitchFamily="-102" charset="0"/>
              </a:rPr>
              <a:t>.</a:t>
            </a:r>
          </a:p>
          <a:p>
            <a:pPr lvl="1"/>
            <a:r>
              <a:rPr lang="de-DE" sz="2200" dirty="0">
                <a:latin typeface="Arial" pitchFamily="-102" charset="0"/>
                <a:cs typeface="Arial" pitchFamily="-102" charset="0"/>
              </a:rPr>
              <a:t>externe </a:t>
            </a:r>
            <a:r>
              <a:rPr lang="de-DE" sz="2200" dirty="0" smtClean="0">
                <a:latin typeface="Arial" pitchFamily="-102" charset="0"/>
                <a:cs typeface="Arial" pitchFamily="-102" charset="0"/>
              </a:rPr>
              <a:t>C.G</a:t>
            </a:r>
            <a:r>
              <a:rPr lang="de-DE" sz="2200" dirty="0">
                <a:latin typeface="Arial" pitchFamily="-102" charset="0"/>
                <a:cs typeface="Arial" pitchFamily="-102" charset="0"/>
              </a:rPr>
              <a:t>.</a:t>
            </a:r>
          </a:p>
          <a:p>
            <a:pPr marL="0" indent="0">
              <a:buFontTx/>
              <a:buNone/>
            </a:pPr>
            <a:r>
              <a:rPr lang="de-DE" sz="2200" dirty="0">
                <a:latin typeface="Arial" pitchFamily="-102" charset="0"/>
                <a:ea typeface="ＭＳ Ｐゴシック" pitchFamily="-102" charset="-128"/>
              </a:rPr>
              <a:t>Österreichischer Corporate </a:t>
            </a:r>
            <a:r>
              <a:rPr lang="en-GB" sz="2200" dirty="0">
                <a:latin typeface="Arial" pitchFamily="-102" charset="0"/>
                <a:ea typeface="ＭＳ Ｐゴシック" pitchFamily="-102" charset="-128"/>
              </a:rPr>
              <a:t>Governance</a:t>
            </a:r>
            <a:r>
              <a:rPr lang="de-DE" sz="2200" dirty="0">
                <a:latin typeface="Arial" pitchFamily="-102" charset="0"/>
                <a:ea typeface="ＭＳ Ｐゴシック" pitchFamily="-102" charset="-128"/>
              </a:rPr>
              <a:t> </a:t>
            </a:r>
            <a:r>
              <a:rPr lang="de-DE" sz="2200" dirty="0" smtClean="0">
                <a:latin typeface="Arial" pitchFamily="-102" charset="0"/>
                <a:ea typeface="ＭＳ Ｐゴシック" pitchFamily="-102" charset="-128"/>
              </a:rPr>
              <a:t>Kodex:</a:t>
            </a:r>
            <a:endParaRPr lang="de-DE" sz="2200" dirty="0">
              <a:latin typeface="Arial" pitchFamily="-102" charset="0"/>
              <a:ea typeface="ＭＳ Ｐゴシック" pitchFamily="-102" charset="-128"/>
            </a:endParaRPr>
          </a:p>
          <a:p>
            <a:pPr lvl="1"/>
            <a:r>
              <a:rPr lang="de-DE" sz="2200" dirty="0">
                <a:latin typeface="Arial" pitchFamily="-102" charset="0"/>
                <a:cs typeface="Arial" pitchFamily="-102" charset="0"/>
              </a:rPr>
              <a:t>1. Fassung 01.10.2002</a:t>
            </a:r>
          </a:p>
          <a:p>
            <a:pPr lvl="1"/>
            <a:r>
              <a:rPr lang="de-DE" sz="2200" dirty="0">
                <a:latin typeface="Arial" pitchFamily="-102" charset="0"/>
                <a:cs typeface="Arial" pitchFamily="-102" charset="0"/>
              </a:rPr>
              <a:t>zwei Anpassungen: 02/2005 und 01/2006</a:t>
            </a:r>
          </a:p>
          <a:p>
            <a:pPr lvl="1"/>
            <a:r>
              <a:rPr lang="de-DE" sz="2200" dirty="0">
                <a:latin typeface="Arial" pitchFamily="-102" charset="0"/>
                <a:cs typeface="Arial" pitchFamily="-102" charset="0"/>
              </a:rPr>
              <a:t>Weitere Anpassungen laufend</a:t>
            </a:r>
            <a:r>
              <a:rPr lang="de-DE" sz="2200" dirty="0" smtClean="0">
                <a:latin typeface="Arial" pitchFamily="-102" charset="0"/>
                <a:cs typeface="Arial" pitchFamily="-102" charset="0"/>
              </a:rPr>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4"/>
          <p:cNvSpPr>
            <a:spLocks noGrp="1" noChangeArrowheads="1"/>
          </p:cNvSpPr>
          <p:nvPr>
            <p:ph type="title"/>
          </p:nvPr>
        </p:nvSpPr>
        <p:spPr/>
        <p:txBody>
          <a:bodyPr/>
          <a:lstStyle/>
          <a:p>
            <a:r>
              <a:rPr lang="de-DE" dirty="0">
                <a:latin typeface="Arial" pitchFamily="-102" charset="0"/>
                <a:ea typeface="ＭＳ Ｐゴシック" pitchFamily="-102" charset="-128"/>
              </a:rPr>
              <a:t>Begriffsverwirrungen</a:t>
            </a:r>
          </a:p>
        </p:txBody>
      </p:sp>
      <p:sp>
        <p:nvSpPr>
          <p:cNvPr id="65539" name="Rectangle 5"/>
          <p:cNvSpPr>
            <a:spLocks noGrp="1" noChangeArrowheads="1"/>
          </p:cNvSpPr>
          <p:nvPr>
            <p:ph type="body" idx="1"/>
          </p:nvPr>
        </p:nvSpPr>
        <p:spPr/>
        <p:txBody>
          <a:bodyPr/>
          <a:lstStyle/>
          <a:p>
            <a:pPr lvl="1"/>
            <a:r>
              <a:rPr lang="en-GB" dirty="0">
                <a:latin typeface="Arial" pitchFamily="-102" charset="0"/>
                <a:cs typeface="Arial" pitchFamily="-102" charset="0"/>
              </a:rPr>
              <a:t>e-commerce</a:t>
            </a:r>
          </a:p>
          <a:p>
            <a:pPr lvl="1"/>
            <a:r>
              <a:rPr lang="en-GB" dirty="0">
                <a:latin typeface="Arial" pitchFamily="-102" charset="0"/>
                <a:cs typeface="Arial" pitchFamily="-102" charset="0"/>
              </a:rPr>
              <a:t>e-banking</a:t>
            </a:r>
          </a:p>
          <a:p>
            <a:pPr lvl="1"/>
            <a:r>
              <a:rPr lang="en-GB" dirty="0">
                <a:latin typeface="Arial" pitchFamily="-102" charset="0"/>
                <a:cs typeface="Arial" pitchFamily="-102" charset="0"/>
              </a:rPr>
              <a:t>tele-banking</a:t>
            </a:r>
          </a:p>
          <a:p>
            <a:pPr lvl="1"/>
            <a:r>
              <a:rPr lang="en-GB" dirty="0">
                <a:latin typeface="Arial" pitchFamily="-102" charset="0"/>
                <a:cs typeface="Arial" pitchFamily="-102" charset="0"/>
              </a:rPr>
              <a:t>home-banking</a:t>
            </a:r>
          </a:p>
          <a:p>
            <a:pPr lvl="1"/>
            <a:r>
              <a:rPr lang="en-GB" dirty="0">
                <a:latin typeface="Arial" pitchFamily="-102" charset="0"/>
                <a:cs typeface="Arial" pitchFamily="-102" charset="0"/>
              </a:rPr>
              <a:t>office-banking</a:t>
            </a:r>
          </a:p>
          <a:p>
            <a:pPr lvl="1"/>
            <a:r>
              <a:rPr lang="en-GB" dirty="0">
                <a:latin typeface="Arial" pitchFamily="-102" charset="0"/>
                <a:cs typeface="Arial" pitchFamily="-102" charset="0"/>
              </a:rPr>
              <a:t>e-brokerage</a:t>
            </a:r>
          </a:p>
          <a:p>
            <a:pPr lvl="1"/>
            <a:r>
              <a:rPr lang="en-GB" dirty="0">
                <a:latin typeface="Arial" pitchFamily="-102" charset="0"/>
                <a:cs typeface="Arial" pitchFamily="-102" charset="0"/>
              </a:rPr>
              <a:t>e-finance</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6"/>
          <p:cNvSpPr>
            <a:spLocks noGrp="1" noChangeArrowheads="1"/>
          </p:cNvSpPr>
          <p:nvPr>
            <p:ph type="title"/>
          </p:nvPr>
        </p:nvSpPr>
        <p:spPr/>
        <p:txBody>
          <a:bodyPr/>
          <a:lstStyle/>
          <a:p>
            <a:r>
              <a:rPr lang="de-DE" dirty="0">
                <a:latin typeface="Arial" pitchFamily="-102" charset="0"/>
                <a:ea typeface="ＭＳ Ｐゴシック" pitchFamily="-102" charset="-128"/>
              </a:rPr>
              <a:t>Corporate </a:t>
            </a:r>
            <a:r>
              <a:rPr lang="en-GB" dirty="0">
                <a:latin typeface="Arial" pitchFamily="-102" charset="0"/>
                <a:ea typeface="ＭＳ Ｐゴシック" pitchFamily="-102" charset="-128"/>
              </a:rPr>
              <a:t>Governance</a:t>
            </a:r>
            <a:endParaRPr lang="de-DE" dirty="0">
              <a:latin typeface="Arial" pitchFamily="-102" charset="0"/>
              <a:ea typeface="ＭＳ Ｐゴシック" pitchFamily="-102" charset="-128"/>
            </a:endParaRPr>
          </a:p>
        </p:txBody>
      </p:sp>
      <p:sp>
        <p:nvSpPr>
          <p:cNvPr id="88067" name="Rectangle 7"/>
          <p:cNvSpPr>
            <a:spLocks noGrp="1" noChangeArrowheads="1"/>
          </p:cNvSpPr>
          <p:nvPr>
            <p:ph idx="1"/>
          </p:nvPr>
        </p:nvSpPr>
        <p:spPr/>
        <p:txBody>
          <a:bodyPr/>
          <a:lstStyle/>
          <a:p>
            <a:pPr marL="0" indent="0">
              <a:buFontTx/>
              <a:buNone/>
            </a:pPr>
            <a:r>
              <a:rPr lang="de-DE" dirty="0">
                <a:latin typeface="Arial" pitchFamily="-102" charset="0"/>
                <a:ea typeface="ＭＳ Ｐゴシック" pitchFamily="-102" charset="-128"/>
              </a:rPr>
              <a:t>Definition: </a:t>
            </a:r>
            <a:br>
              <a:rPr lang="de-DE" dirty="0">
                <a:latin typeface="Arial" pitchFamily="-102" charset="0"/>
                <a:ea typeface="ＭＳ Ｐゴシック" pitchFamily="-102" charset="-128"/>
              </a:rPr>
            </a:br>
            <a:r>
              <a:rPr lang="de-DE" sz="2000" b="0" dirty="0">
                <a:latin typeface="Arial" pitchFamily="-102" charset="0"/>
                <a:ea typeface="ＭＳ Ｐゴシック" pitchFamily="-102" charset="-128"/>
              </a:rPr>
              <a:t>„Flexibles und freiwilliges Selbstregulierungswerk der Industrie für die verantwortungsvolle Führung und Leitung von Unternehmen in Österreich und steht in Einklang mit internationalen Standards.</a:t>
            </a:r>
            <a:r>
              <a:rPr lang="ja-JP" altLang="de-DE" sz="2000" b="0" dirty="0">
                <a:latin typeface="Arial" pitchFamily="-102" charset="0"/>
                <a:ea typeface="ＭＳ Ｐゴシック" pitchFamily="-102" charset="-128"/>
              </a:rPr>
              <a:t>“</a:t>
            </a:r>
            <a:endParaRPr lang="de-DE" altLang="ja-JP" sz="2000" b="0" dirty="0">
              <a:latin typeface="Arial" pitchFamily="-102" charset="0"/>
              <a:ea typeface="ＭＳ Ｐゴシック" pitchFamily="-102" charset="-128"/>
            </a:endParaRPr>
          </a:p>
          <a:p>
            <a:pPr marL="0" indent="0">
              <a:buFontTx/>
              <a:buNone/>
            </a:pPr>
            <a:r>
              <a:rPr lang="de-DE" dirty="0">
                <a:latin typeface="Arial" pitchFamily="-102" charset="0"/>
                <a:ea typeface="ＭＳ Ｐゴシック" pitchFamily="-102" charset="-128"/>
              </a:rPr>
              <a:t>Ursache: </a:t>
            </a:r>
            <a:r>
              <a:rPr lang="en-GB" sz="2000" b="0" dirty="0">
                <a:latin typeface="Arial" pitchFamily="-102" charset="0"/>
                <a:ea typeface="ＭＳ Ｐゴシック" pitchFamily="-102" charset="-128"/>
              </a:rPr>
              <a:t>Principal-Agen</a:t>
            </a:r>
            <a:r>
              <a:rPr lang="de-DE" sz="2000" b="0" dirty="0">
                <a:latin typeface="Arial" pitchFamily="-102" charset="0"/>
                <a:ea typeface="ＭＳ Ｐゴシック" pitchFamily="-102" charset="-128"/>
              </a:rPr>
              <a:t>t-Konflikt </a:t>
            </a:r>
            <a:br>
              <a:rPr lang="de-DE" sz="2000" b="0" dirty="0">
                <a:latin typeface="Arial" pitchFamily="-102" charset="0"/>
                <a:ea typeface="ＭＳ Ｐゴシック" pitchFamily="-102" charset="-128"/>
              </a:rPr>
            </a:br>
            <a:r>
              <a:rPr lang="de-DE" sz="2000" b="0" dirty="0">
                <a:latin typeface="Arial" pitchFamily="-102" charset="0"/>
                <a:ea typeface="ＭＳ Ｐゴシック" pitchFamily="-102" charset="-128"/>
              </a:rPr>
              <a:t>(Trennung Unternehmenseigentum und Unternehmensführung, unterschiedliche Interessen Investoren und Managern)</a:t>
            </a:r>
            <a:endParaRPr lang="de-DE" sz="2000" dirty="0">
              <a:latin typeface="Arial" pitchFamily="-102" charset="0"/>
              <a:ea typeface="ＭＳ Ｐゴシック" pitchFamily="-102" charset="-128"/>
            </a:endParaRPr>
          </a:p>
          <a:p>
            <a:pPr marL="0" indent="0">
              <a:buFontTx/>
              <a:buNone/>
            </a:pPr>
            <a:r>
              <a:rPr lang="de-DE" dirty="0">
                <a:latin typeface="Arial" pitchFamily="-102" charset="0"/>
                <a:ea typeface="ＭＳ Ｐゴシック" pitchFamily="-102" charset="-128"/>
              </a:rPr>
              <a:t>Beispiele: </a:t>
            </a:r>
            <a:r>
              <a:rPr lang="de-DE" sz="2000" b="0" dirty="0">
                <a:latin typeface="Arial" pitchFamily="-102" charset="0"/>
                <a:ea typeface="ＭＳ Ｐゴシック" pitchFamily="-102" charset="-128"/>
              </a:rPr>
              <a:t>Enron, WorldCom, Parmalat, BAWAG P.S.K, </a:t>
            </a:r>
            <a:br>
              <a:rPr lang="de-DE" sz="2000" b="0" dirty="0">
                <a:latin typeface="Arial" pitchFamily="-102" charset="0"/>
                <a:ea typeface="ＭＳ Ｐゴシック" pitchFamily="-102" charset="-128"/>
              </a:rPr>
            </a:br>
            <a:r>
              <a:rPr lang="de-DE" sz="2000" b="0" dirty="0">
                <a:latin typeface="Arial" pitchFamily="-102" charset="0"/>
                <a:ea typeface="ＭＳ Ｐゴシック" pitchFamily="-102" charset="-128"/>
              </a:rPr>
              <a:t>Hypo Alpe Adria AG</a:t>
            </a:r>
          </a:p>
          <a:p>
            <a:pPr marL="0" indent="0">
              <a:buFontTx/>
              <a:buNone/>
            </a:pPr>
            <a:r>
              <a:rPr lang="de-DE" dirty="0">
                <a:latin typeface="Arial" pitchFamily="-102" charset="0"/>
                <a:ea typeface="ＭＳ Ｐゴシック" pitchFamily="-102" charset="-128"/>
              </a:rPr>
              <a:t>IKS = Internes Kontrollsystem: </a:t>
            </a:r>
            <a:br>
              <a:rPr lang="de-DE" dirty="0">
                <a:latin typeface="Arial" pitchFamily="-102" charset="0"/>
                <a:ea typeface="ＭＳ Ｐゴシック" pitchFamily="-102" charset="-128"/>
              </a:rPr>
            </a:br>
            <a:r>
              <a:rPr lang="de-DE" sz="2000" b="0" dirty="0">
                <a:latin typeface="Arial" pitchFamily="-102" charset="0"/>
                <a:ea typeface="ＭＳ Ｐゴシック" pitchFamily="-102" charset="-128"/>
              </a:rPr>
              <a:t>wesentliches Element der C. G.</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smtClean="0"/>
              <a:t>Compliance</a:t>
            </a:r>
            <a:endParaRPr lang="de-DE" dirty="0"/>
          </a:p>
        </p:txBody>
      </p:sp>
    </p:spTree>
    <p:extLst>
      <p:ext uri="{BB962C8B-B14F-4D97-AF65-F5344CB8AC3E}">
        <p14:creationId xmlns:p14="http://schemas.microsoft.com/office/powerpoint/2010/main" val="635961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4"/>
          <p:cNvSpPr>
            <a:spLocks noGrp="1" noChangeArrowheads="1"/>
          </p:cNvSpPr>
          <p:nvPr>
            <p:ph type="title"/>
          </p:nvPr>
        </p:nvSpPr>
        <p:spPr/>
        <p:txBody>
          <a:bodyPr/>
          <a:lstStyle/>
          <a:p>
            <a:r>
              <a:rPr lang="en-GB" dirty="0">
                <a:latin typeface="Arial" pitchFamily="-102" charset="0"/>
                <a:ea typeface="ＭＳ Ｐゴシック" pitchFamily="-102" charset="-128"/>
              </a:rPr>
              <a:t>Compliance</a:t>
            </a:r>
            <a:endParaRPr lang="de-DE" dirty="0">
              <a:latin typeface="Arial" pitchFamily="-102" charset="0"/>
              <a:ea typeface="ＭＳ Ｐゴシック" pitchFamily="-102" charset="-128"/>
            </a:endParaRPr>
          </a:p>
        </p:txBody>
      </p:sp>
      <p:sp>
        <p:nvSpPr>
          <p:cNvPr id="89091" name="Rectangle 5"/>
          <p:cNvSpPr>
            <a:spLocks noGrp="1" noChangeArrowheads="1"/>
          </p:cNvSpPr>
          <p:nvPr>
            <p:ph idx="1"/>
          </p:nvPr>
        </p:nvSpPr>
        <p:spPr/>
        <p:txBody>
          <a:bodyPr>
            <a:normAutofit lnSpcReduction="10000"/>
          </a:bodyPr>
          <a:lstStyle/>
          <a:p>
            <a:pPr>
              <a:buFontTx/>
              <a:buNone/>
            </a:pPr>
            <a:r>
              <a:rPr lang="de-DE" dirty="0">
                <a:latin typeface="Arial" pitchFamily="-102" charset="0"/>
                <a:ea typeface="ＭＳ Ｐゴシック" pitchFamily="-102" charset="-128"/>
              </a:rPr>
              <a:t>Begriff / Definitionen:</a:t>
            </a:r>
          </a:p>
          <a:p>
            <a:pPr lvl="1"/>
            <a:r>
              <a:rPr lang="de-DE" dirty="0">
                <a:latin typeface="Arial" pitchFamily="-102" charset="0"/>
                <a:cs typeface="Arial" pitchFamily="-102" charset="0"/>
              </a:rPr>
              <a:t> „Regelwerk zur Vermeidung von Interessenkonflikten bei Geld- und Vermögensanlage</a:t>
            </a:r>
            <a:r>
              <a:rPr lang="ja-JP" altLang="de-DE" dirty="0">
                <a:latin typeface="Arial" pitchFamily="-102" charset="0"/>
                <a:cs typeface="Arial" pitchFamily="-102" charset="0"/>
              </a:rPr>
              <a:t>”</a:t>
            </a:r>
            <a:endParaRPr lang="de-DE" altLang="ja-JP" dirty="0">
              <a:latin typeface="Arial" pitchFamily="-102" charset="0"/>
              <a:cs typeface="Arial" pitchFamily="-102" charset="0"/>
            </a:endParaRPr>
          </a:p>
          <a:p>
            <a:pPr lvl="1"/>
            <a:r>
              <a:rPr lang="de-DE" dirty="0">
                <a:latin typeface="Arial" pitchFamily="-102" charset="0"/>
                <a:cs typeface="Arial" pitchFamily="-102" charset="0"/>
              </a:rPr>
              <a:t>„Der Begriff </a:t>
            </a:r>
            <a:r>
              <a:rPr lang="en-GB" dirty="0">
                <a:latin typeface="Arial" pitchFamily="-102" charset="0"/>
                <a:cs typeface="Arial" pitchFamily="-102" charset="0"/>
              </a:rPr>
              <a:t>Compliance</a:t>
            </a:r>
            <a:r>
              <a:rPr lang="de-DE" dirty="0">
                <a:latin typeface="Arial" pitchFamily="-102" charset="0"/>
                <a:cs typeface="Arial" pitchFamily="-102" charset="0"/>
              </a:rPr>
              <a:t> bezeichnet die Gesamtheit aller Maßnahmen, die das regelkonforme Verhalten eines Unternehmens, seiner Organisationsmitglieder und seiner Mitarbeiter im Hinblick auf alle gesetzlichen Ge- und Verbote begründen. Darüber hinaus soll die Übereinstimmung des unternehmerischen Geschäftsgebarens auch mit allen gesellschaftlichen Richtlinien und Wertvorstellungen gewährleistet werden.</a:t>
            </a:r>
            <a:r>
              <a:rPr lang="ja-JP" altLang="de-DE" dirty="0">
                <a:latin typeface="Arial" pitchFamily="-102" charset="0"/>
                <a:cs typeface="Arial" pitchFamily="-102" charset="0"/>
              </a:rPr>
              <a:t>”</a:t>
            </a:r>
            <a:endParaRPr lang="de-DE" dirty="0">
              <a:latin typeface="Arial" pitchFamily="-102" charset="0"/>
              <a:cs typeface="Arial" pitchFamily="-102" charset="0"/>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6"/>
          <p:cNvSpPr>
            <a:spLocks noGrp="1" noChangeArrowheads="1"/>
          </p:cNvSpPr>
          <p:nvPr>
            <p:ph type="title"/>
          </p:nvPr>
        </p:nvSpPr>
        <p:spPr/>
        <p:txBody>
          <a:bodyPr/>
          <a:lstStyle/>
          <a:p>
            <a:r>
              <a:rPr lang="en-GB" dirty="0">
                <a:latin typeface="Arial" pitchFamily="-102" charset="0"/>
                <a:ea typeface="ＭＳ Ｐゴシック" pitchFamily="-102" charset="-128"/>
              </a:rPr>
              <a:t>Compliance</a:t>
            </a:r>
            <a:endParaRPr lang="de-DE" dirty="0">
              <a:latin typeface="Arial" pitchFamily="-102" charset="0"/>
              <a:ea typeface="ＭＳ Ｐゴシック" pitchFamily="-102" charset="-128"/>
            </a:endParaRPr>
          </a:p>
        </p:txBody>
      </p:sp>
      <p:sp>
        <p:nvSpPr>
          <p:cNvPr id="90115" name="Rectangle 7"/>
          <p:cNvSpPr>
            <a:spLocks noGrp="1" noChangeArrowheads="1"/>
          </p:cNvSpPr>
          <p:nvPr>
            <p:ph idx="1"/>
          </p:nvPr>
        </p:nvSpPr>
        <p:spPr/>
        <p:txBody>
          <a:bodyPr>
            <a:normAutofit lnSpcReduction="10000"/>
          </a:bodyPr>
          <a:lstStyle/>
          <a:p>
            <a:pPr>
              <a:buFontTx/>
              <a:buNone/>
            </a:pPr>
            <a:r>
              <a:rPr lang="de-DE" dirty="0">
                <a:latin typeface="Arial" pitchFamily="-102" charset="0"/>
                <a:ea typeface="ＭＳ Ｐゴシック" pitchFamily="-102" charset="-128"/>
              </a:rPr>
              <a:t>Ziele:</a:t>
            </a:r>
          </a:p>
          <a:p>
            <a:pPr lvl="1"/>
            <a:r>
              <a:rPr lang="de-DE" dirty="0">
                <a:latin typeface="Arial" pitchFamily="-102" charset="0"/>
                <a:cs typeface="Arial" pitchFamily="-102" charset="0"/>
              </a:rPr>
              <a:t>Stärkung des Ansehens des Finanzmarktes Österreich</a:t>
            </a:r>
          </a:p>
          <a:p>
            <a:pPr lvl="1"/>
            <a:r>
              <a:rPr lang="de-DE" dirty="0">
                <a:latin typeface="Arial" pitchFamily="-102" charset="0"/>
                <a:cs typeface="Arial" pitchFamily="-102" charset="0"/>
              </a:rPr>
              <a:t>Schaffung von Vertrauen beim Anleger</a:t>
            </a:r>
          </a:p>
          <a:p>
            <a:pPr>
              <a:buFontTx/>
              <a:buNone/>
            </a:pPr>
            <a:r>
              <a:rPr lang="de-DE" dirty="0">
                <a:latin typeface="Arial" pitchFamily="-102" charset="0"/>
                <a:ea typeface="ＭＳ Ｐゴシック" pitchFamily="-102" charset="-128"/>
              </a:rPr>
              <a:t>Regelungen:</a:t>
            </a:r>
          </a:p>
          <a:p>
            <a:pPr lvl="1"/>
            <a:r>
              <a:rPr lang="en-GB" dirty="0">
                <a:latin typeface="Arial" pitchFamily="-102" charset="0"/>
                <a:cs typeface="Arial" pitchFamily="-102" charset="0"/>
              </a:rPr>
              <a:t>Emittenten-Compliance-Verordnung</a:t>
            </a:r>
            <a:r>
              <a:rPr lang="de-DE" dirty="0">
                <a:latin typeface="Arial" pitchFamily="-102" charset="0"/>
                <a:cs typeface="Arial" pitchFamily="-102" charset="0"/>
              </a:rPr>
              <a:t> </a:t>
            </a:r>
            <a:br>
              <a:rPr lang="de-DE" dirty="0">
                <a:latin typeface="Arial" pitchFamily="-102" charset="0"/>
                <a:cs typeface="Arial" pitchFamily="-102" charset="0"/>
              </a:rPr>
            </a:br>
            <a:r>
              <a:rPr lang="de-DE" dirty="0">
                <a:latin typeface="Arial" pitchFamily="-102" charset="0"/>
                <a:cs typeface="Arial" pitchFamily="-102" charset="0"/>
              </a:rPr>
              <a:t>(seit 01.04.2002, novelliert im Mai 2005, Neufassung 01.11.2007) – laufend Neuerungen!</a:t>
            </a:r>
          </a:p>
          <a:p>
            <a:pPr lvl="1"/>
            <a:r>
              <a:rPr lang="de-DE" dirty="0">
                <a:latin typeface="Arial" pitchFamily="-102" charset="0"/>
                <a:cs typeface="Arial" pitchFamily="-102" charset="0"/>
              </a:rPr>
              <a:t>Standard </a:t>
            </a:r>
            <a:r>
              <a:rPr lang="en-GB" dirty="0">
                <a:latin typeface="Arial" pitchFamily="-102" charset="0"/>
                <a:cs typeface="Arial" pitchFamily="-102" charset="0"/>
              </a:rPr>
              <a:t>Compliance</a:t>
            </a:r>
            <a:r>
              <a:rPr lang="de-DE" dirty="0">
                <a:latin typeface="Arial" pitchFamily="-102" charset="0"/>
                <a:cs typeface="Arial" pitchFamily="-102" charset="0"/>
              </a:rPr>
              <a:t> Code der österreichischen Kreditwirtschaft </a:t>
            </a:r>
            <a:br>
              <a:rPr lang="de-DE" dirty="0">
                <a:latin typeface="Arial" pitchFamily="-102" charset="0"/>
                <a:cs typeface="Arial" pitchFamily="-102" charset="0"/>
              </a:rPr>
            </a:br>
            <a:r>
              <a:rPr lang="de-DE" dirty="0">
                <a:latin typeface="Arial" pitchFamily="-102" charset="0"/>
                <a:cs typeface="Arial" pitchFamily="-102" charset="0"/>
              </a:rPr>
              <a:t>(seit 14.12.1999, Neufassung 28.12.2007) – laufend Neuerungen!</a:t>
            </a:r>
          </a:p>
          <a:p>
            <a:pPr lvl="1"/>
            <a:endParaRPr lang="de-DE" dirty="0">
              <a:latin typeface="Arial" pitchFamily="-102" charset="0"/>
              <a:cs typeface="Arial" pitchFamily="-102" charset="0"/>
            </a:endParaRPr>
          </a:p>
          <a:p>
            <a:pPr>
              <a:buFontTx/>
              <a:buNone/>
            </a:pPr>
            <a:endParaRPr lang="de-DE" dirty="0">
              <a:latin typeface="Arial" pitchFamily="-102" charset="0"/>
              <a:ea typeface="ＭＳ Ｐゴシック" pitchFamily="-102" charset="-128"/>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4"/>
          <p:cNvSpPr>
            <a:spLocks noGrp="1" noChangeArrowheads="1"/>
          </p:cNvSpPr>
          <p:nvPr>
            <p:ph type="title"/>
          </p:nvPr>
        </p:nvSpPr>
        <p:spPr/>
        <p:txBody>
          <a:bodyPr/>
          <a:lstStyle/>
          <a:p>
            <a:r>
              <a:rPr lang="en-GB" dirty="0">
                <a:latin typeface="Arial" pitchFamily="-102" charset="0"/>
                <a:ea typeface="ＭＳ Ｐゴシック" pitchFamily="-102" charset="-128"/>
              </a:rPr>
              <a:t>Compliance</a:t>
            </a:r>
            <a:r>
              <a:rPr lang="de-DE" dirty="0">
                <a:latin typeface="Arial" pitchFamily="-102" charset="0"/>
                <a:ea typeface="ＭＳ Ｐゴシック" pitchFamily="-102" charset="-128"/>
              </a:rPr>
              <a:t> Eckpfeiler</a:t>
            </a:r>
          </a:p>
        </p:txBody>
      </p:sp>
      <p:sp>
        <p:nvSpPr>
          <p:cNvPr id="91139" name="Rectangle 5"/>
          <p:cNvSpPr>
            <a:spLocks noGrp="1" noChangeArrowheads="1"/>
          </p:cNvSpPr>
          <p:nvPr>
            <p:ph type="body" idx="1"/>
          </p:nvPr>
        </p:nvSpPr>
        <p:spPr/>
        <p:txBody>
          <a:bodyPr/>
          <a:lstStyle/>
          <a:p>
            <a:pPr lvl="1"/>
            <a:r>
              <a:rPr lang="de-DE" dirty="0">
                <a:latin typeface="Arial" pitchFamily="-102" charset="0"/>
                <a:cs typeface="Arial" pitchFamily="-102" charset="0"/>
              </a:rPr>
              <a:t>Vertraulichkeitsbereiche</a:t>
            </a:r>
          </a:p>
          <a:p>
            <a:pPr lvl="1"/>
            <a:r>
              <a:rPr lang="de-DE" dirty="0">
                <a:latin typeface="Arial" pitchFamily="-102" charset="0"/>
                <a:cs typeface="Arial" pitchFamily="-102" charset="0"/>
              </a:rPr>
              <a:t>„</a:t>
            </a:r>
            <a:r>
              <a:rPr lang="en-GB" dirty="0">
                <a:latin typeface="Arial" pitchFamily="-102" charset="0"/>
                <a:cs typeface="Arial" pitchFamily="-102" charset="0"/>
              </a:rPr>
              <a:t>Watch list“</a:t>
            </a:r>
          </a:p>
          <a:p>
            <a:pPr lvl="1"/>
            <a:r>
              <a:rPr lang="en-GB" dirty="0">
                <a:latin typeface="Arial" pitchFamily="-102" charset="0"/>
                <a:cs typeface="Arial" pitchFamily="-102" charset="0"/>
              </a:rPr>
              <a:t>„Restricted list“</a:t>
            </a:r>
          </a:p>
          <a:p>
            <a:pPr lvl="1"/>
            <a:r>
              <a:rPr lang="de-DE" dirty="0">
                <a:latin typeface="Arial" pitchFamily="-102" charset="0"/>
                <a:cs typeface="Arial" pitchFamily="-102" charset="0"/>
              </a:rPr>
              <a:t>Meldepflicht</a:t>
            </a:r>
            <a:endParaRPr lang="en-GB" dirty="0">
              <a:latin typeface="Arial" pitchFamily="-102" charset="0"/>
              <a:cs typeface="Arial" pitchFamily="-102" charset="0"/>
            </a:endParaRPr>
          </a:p>
          <a:p>
            <a:pPr lvl="1"/>
            <a:r>
              <a:rPr lang="en-GB" dirty="0">
                <a:latin typeface="Arial" pitchFamily="-102" charset="0"/>
                <a:cs typeface="Arial" pitchFamily="-102" charset="0"/>
              </a:rPr>
              <a:t>Compliance Organisation</a:t>
            </a:r>
          </a:p>
          <a:p>
            <a:pPr lvl="1"/>
            <a:r>
              <a:rPr lang="en-GB" dirty="0">
                <a:latin typeface="Arial" pitchFamily="-102" charset="0"/>
                <a:cs typeface="Arial" pitchFamily="-102" charset="0"/>
              </a:rPr>
              <a:t>Compliance Officer</a:t>
            </a:r>
          </a:p>
          <a:p>
            <a:pPr lvl="1"/>
            <a:r>
              <a:rPr lang="de-DE" dirty="0">
                <a:latin typeface="Arial" pitchFamily="-102" charset="0"/>
                <a:cs typeface="Arial" pitchFamily="-102" charset="0"/>
              </a:rPr>
              <a:t>Datenschutz</a:t>
            </a:r>
            <a:endParaRPr lang="en-GB" dirty="0">
              <a:latin typeface="Arial" pitchFamily="-102" charset="0"/>
              <a:cs typeface="Arial" pitchFamily="-102" charset="0"/>
            </a:endParaRPr>
          </a:p>
          <a:p>
            <a:pPr lvl="1"/>
            <a:r>
              <a:rPr lang="de-DE" dirty="0">
                <a:latin typeface="Arial" pitchFamily="-102" charset="0"/>
                <a:cs typeface="Arial" pitchFamily="-102" charset="0"/>
              </a:rPr>
              <a:t>Technische Sicherheitsfragen</a:t>
            </a:r>
            <a:endParaRPr lang="en-GB" dirty="0">
              <a:latin typeface="Arial" pitchFamily="-102" charset="0"/>
              <a:cs typeface="Arial" pitchFamily="-102" charset="0"/>
            </a:endParaRPr>
          </a:p>
          <a:p>
            <a:pPr lvl="1"/>
            <a:r>
              <a:rPr lang="en-GB" dirty="0">
                <a:latin typeface="Arial" pitchFamily="-102" charset="0"/>
                <a:cs typeface="Arial" pitchFamily="-102" charset="0"/>
              </a:rPr>
              <a:t>Cyber-Crime</a:t>
            </a:r>
          </a:p>
          <a:p>
            <a:pPr lvl="1"/>
            <a:r>
              <a:rPr lang="en-GB" dirty="0">
                <a:latin typeface="Arial" pitchFamily="-102" charset="0"/>
                <a:cs typeface="Arial" pitchFamily="-102" charset="0"/>
              </a:rPr>
              <a:t>financial fraud</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smtClean="0"/>
              <a:t>Risikomanagement und Revision</a:t>
            </a:r>
            <a:endParaRPr lang="de-DE" dirty="0"/>
          </a:p>
        </p:txBody>
      </p:sp>
    </p:spTree>
    <p:extLst>
      <p:ext uri="{BB962C8B-B14F-4D97-AF65-F5344CB8AC3E}">
        <p14:creationId xmlns:p14="http://schemas.microsoft.com/office/powerpoint/2010/main" val="63398428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dirty="0" smtClean="0"/>
              <a:t>Risiko – ein Begriff mit vielen Facetten</a:t>
            </a:r>
            <a:endParaRPr lang="de-DE" dirty="0"/>
          </a:p>
        </p:txBody>
      </p:sp>
      <p:sp>
        <p:nvSpPr>
          <p:cNvPr id="3" name="Rechteck 2"/>
          <p:cNvSpPr/>
          <p:nvPr/>
        </p:nvSpPr>
        <p:spPr>
          <a:xfrm>
            <a:off x="397564" y="1490464"/>
            <a:ext cx="8563873" cy="5062925"/>
          </a:xfrm>
          <a:prstGeom prst="rect">
            <a:avLst/>
          </a:prstGeom>
        </p:spPr>
        <p:txBody>
          <a:bodyPr wrap="square">
            <a:spAutoFit/>
          </a:bodyPr>
          <a:lstStyle/>
          <a:p>
            <a:r>
              <a:rPr lang="de-DE" dirty="0">
                <a:solidFill>
                  <a:srgbClr val="070505"/>
                </a:solidFill>
                <a:latin typeface="Arial"/>
                <a:cs typeface="Arial"/>
              </a:rPr>
              <a:t>Kennzeichnung der </a:t>
            </a:r>
            <a:r>
              <a:rPr lang="de-DE" b="1" dirty="0">
                <a:solidFill>
                  <a:srgbClr val="070505"/>
                </a:solidFill>
                <a:latin typeface="Arial"/>
                <a:cs typeface="Arial"/>
              </a:rPr>
              <a:t>Eventualität</a:t>
            </a:r>
            <a:r>
              <a:rPr lang="de-DE" dirty="0">
                <a:solidFill>
                  <a:srgbClr val="070505"/>
                </a:solidFill>
                <a:latin typeface="Arial"/>
                <a:cs typeface="Arial"/>
              </a:rPr>
              <a:t>, dass mit einer (ggf. niedrigen, ggf. auch unbekannten) </a:t>
            </a:r>
            <a:r>
              <a:rPr lang="de-DE" b="1" dirty="0" smtClean="0">
                <a:solidFill>
                  <a:srgbClr val="070505"/>
                </a:solidFill>
                <a:latin typeface="Arial"/>
                <a:cs typeface="Arial"/>
              </a:rPr>
              <a:t>Wahrscheinlichkeit</a:t>
            </a:r>
            <a:r>
              <a:rPr lang="de-DE" dirty="0" smtClean="0">
                <a:solidFill>
                  <a:srgbClr val="070505"/>
                </a:solidFill>
                <a:latin typeface="Arial"/>
                <a:cs typeface="Arial"/>
              </a:rPr>
              <a:t> ein </a:t>
            </a:r>
            <a:r>
              <a:rPr lang="de-DE" dirty="0">
                <a:solidFill>
                  <a:srgbClr val="070505"/>
                </a:solidFill>
                <a:latin typeface="Arial"/>
                <a:cs typeface="Arial"/>
              </a:rPr>
              <a:t>(ggf. hoher, ggf. in seinem Ausmaß unbekannter) </a:t>
            </a:r>
            <a:r>
              <a:rPr lang="de-DE" b="1" dirty="0">
                <a:solidFill>
                  <a:srgbClr val="070505"/>
                </a:solidFill>
                <a:latin typeface="Arial"/>
                <a:cs typeface="Arial"/>
              </a:rPr>
              <a:t>Schaden</a:t>
            </a:r>
            <a:r>
              <a:rPr lang="de-DE" dirty="0">
                <a:solidFill>
                  <a:srgbClr val="070505"/>
                </a:solidFill>
                <a:latin typeface="Arial"/>
                <a:cs typeface="Arial"/>
              </a:rPr>
              <a:t> bei einer (wirtschaftlichen) Entscheidung eintreten oder ein erwarteter Vorteil ausbleiben </a:t>
            </a:r>
            <a:r>
              <a:rPr lang="de-DE" dirty="0" smtClean="0">
                <a:solidFill>
                  <a:srgbClr val="070505"/>
                </a:solidFill>
                <a:latin typeface="Arial"/>
                <a:cs typeface="Arial"/>
              </a:rPr>
              <a:t>kann.</a:t>
            </a:r>
          </a:p>
          <a:p>
            <a:pPr algn="r"/>
            <a:r>
              <a:rPr lang="de-DE" sz="1200" i="1" dirty="0" smtClean="0">
                <a:solidFill>
                  <a:srgbClr val="070505"/>
                </a:solidFill>
                <a:latin typeface="Arial"/>
                <a:cs typeface="Arial"/>
              </a:rPr>
              <a:t>Gabler Wirtschaftslexikon</a:t>
            </a:r>
            <a:r>
              <a:rPr lang="de-DE" sz="1200" dirty="0" smtClean="0">
                <a:solidFill>
                  <a:srgbClr val="070505"/>
                </a:solidFill>
                <a:latin typeface="Arial"/>
                <a:cs typeface="Arial"/>
              </a:rPr>
              <a:t> </a:t>
            </a:r>
          </a:p>
          <a:p>
            <a:pPr>
              <a:spcBef>
                <a:spcPts val="600"/>
              </a:spcBef>
            </a:pPr>
            <a:r>
              <a:rPr lang="de-DE" dirty="0" smtClean="0">
                <a:solidFill>
                  <a:srgbClr val="070505"/>
                </a:solidFill>
                <a:latin typeface="Arial"/>
                <a:cs typeface="Arial"/>
              </a:rPr>
              <a:t>Der </a:t>
            </a:r>
            <a:r>
              <a:rPr lang="de-DE" dirty="0">
                <a:solidFill>
                  <a:srgbClr val="070505"/>
                </a:solidFill>
                <a:latin typeface="Arial"/>
                <a:cs typeface="Arial"/>
              </a:rPr>
              <a:t>Begriff Risiko (griechisch für Klippe, Gefahr) wird in verschiedenen </a:t>
            </a:r>
            <a:r>
              <a:rPr lang="de-DE" dirty="0" smtClean="0">
                <a:solidFill>
                  <a:srgbClr val="070505"/>
                </a:solidFill>
                <a:latin typeface="Arial"/>
                <a:cs typeface="Arial"/>
              </a:rPr>
              <a:t>wissen-schaftlichen </a:t>
            </a:r>
            <a:r>
              <a:rPr lang="de-DE" dirty="0">
                <a:solidFill>
                  <a:srgbClr val="070505"/>
                </a:solidFill>
                <a:latin typeface="Arial"/>
                <a:cs typeface="Arial"/>
              </a:rPr>
              <a:t>Disziplinen unterschiedlich definiert. Allen Disziplinen gemeinsam ist jedoch die Definition des Risikos als die Beschreibung eines </a:t>
            </a:r>
            <a:r>
              <a:rPr lang="de-DE" b="1" dirty="0" smtClean="0">
                <a:solidFill>
                  <a:srgbClr val="070505"/>
                </a:solidFill>
                <a:latin typeface="Arial"/>
                <a:cs typeface="Arial"/>
              </a:rPr>
              <a:t>Ereignisses mit </a:t>
            </a:r>
            <a:r>
              <a:rPr lang="de-DE" b="1" dirty="0">
                <a:solidFill>
                  <a:srgbClr val="070505"/>
                </a:solidFill>
                <a:latin typeface="Arial"/>
                <a:cs typeface="Arial"/>
              </a:rPr>
              <a:t>der Möglichkeit negativer Auswirkungen</a:t>
            </a:r>
            <a:r>
              <a:rPr lang="de-DE" dirty="0" smtClean="0">
                <a:solidFill>
                  <a:srgbClr val="070505"/>
                </a:solidFill>
                <a:latin typeface="Arial"/>
                <a:cs typeface="Arial"/>
              </a:rPr>
              <a:t>. Andere </a:t>
            </a:r>
            <a:r>
              <a:rPr lang="de-DE" dirty="0">
                <a:solidFill>
                  <a:srgbClr val="070505"/>
                </a:solidFill>
                <a:latin typeface="Arial"/>
                <a:cs typeface="Arial"/>
              </a:rPr>
              <a:t>Definitionen sehen bei </a:t>
            </a:r>
            <a:r>
              <a:rPr lang="de-DE" dirty="0" smtClean="0">
                <a:solidFill>
                  <a:srgbClr val="070505"/>
                </a:solidFill>
                <a:latin typeface="Arial"/>
                <a:cs typeface="Arial"/>
              </a:rPr>
              <a:t>risikobe-hafteten </a:t>
            </a:r>
            <a:r>
              <a:rPr lang="de-DE" dirty="0">
                <a:solidFill>
                  <a:srgbClr val="070505"/>
                </a:solidFill>
                <a:latin typeface="Arial"/>
                <a:cs typeface="Arial"/>
              </a:rPr>
              <a:t>Handlungen auch die </a:t>
            </a:r>
            <a:r>
              <a:rPr lang="de-DE" b="1" dirty="0">
                <a:solidFill>
                  <a:srgbClr val="070505"/>
                </a:solidFill>
                <a:latin typeface="Arial"/>
                <a:cs typeface="Arial"/>
              </a:rPr>
              <a:t>Möglichkeit einer positiven Auswirkung, die meistens als </a:t>
            </a:r>
            <a:r>
              <a:rPr lang="de-DE" b="1" dirty="0" smtClean="0">
                <a:solidFill>
                  <a:srgbClr val="070505"/>
                </a:solidFill>
                <a:latin typeface="Arial"/>
                <a:cs typeface="Arial"/>
              </a:rPr>
              <a:t>Chance </a:t>
            </a:r>
            <a:r>
              <a:rPr lang="de-DE" dirty="0" smtClean="0">
                <a:solidFill>
                  <a:srgbClr val="070505"/>
                </a:solidFill>
                <a:latin typeface="Arial"/>
                <a:cs typeface="Arial"/>
              </a:rPr>
              <a:t>bezeichnet </a:t>
            </a:r>
            <a:r>
              <a:rPr lang="de-DE" dirty="0">
                <a:solidFill>
                  <a:srgbClr val="070505"/>
                </a:solidFill>
                <a:latin typeface="Arial"/>
                <a:cs typeface="Arial"/>
              </a:rPr>
              <a:t>wird. </a:t>
            </a:r>
            <a:r>
              <a:rPr lang="de-DE" b="1" dirty="0">
                <a:solidFill>
                  <a:srgbClr val="070505"/>
                </a:solidFill>
                <a:latin typeface="Arial"/>
                <a:cs typeface="Arial"/>
              </a:rPr>
              <a:t>Ursächlich ist das Risiko mit einem </a:t>
            </a:r>
            <a:r>
              <a:rPr lang="de-DE" b="1" dirty="0" smtClean="0">
                <a:solidFill>
                  <a:srgbClr val="070505"/>
                </a:solidFill>
                <a:latin typeface="Arial"/>
                <a:cs typeface="Arial"/>
              </a:rPr>
              <a:t>Wagnis </a:t>
            </a:r>
            <a:r>
              <a:rPr lang="de-DE" dirty="0" smtClean="0">
                <a:solidFill>
                  <a:srgbClr val="070505"/>
                </a:solidFill>
                <a:latin typeface="Arial"/>
                <a:cs typeface="Arial"/>
              </a:rPr>
              <a:t>verbunden.</a:t>
            </a:r>
          </a:p>
          <a:p>
            <a:pPr algn="r"/>
            <a:r>
              <a:rPr lang="de-DE" sz="1200" i="1" dirty="0" smtClean="0">
                <a:solidFill>
                  <a:srgbClr val="070505"/>
                </a:solidFill>
                <a:latin typeface="Arial"/>
                <a:cs typeface="Arial"/>
              </a:rPr>
              <a:t>  Wikipedia </a:t>
            </a:r>
            <a:endParaRPr lang="de-DE" dirty="0" smtClean="0">
              <a:solidFill>
                <a:srgbClr val="070505"/>
              </a:solidFill>
              <a:latin typeface="Arial"/>
              <a:cs typeface="Arial"/>
            </a:endParaRPr>
          </a:p>
          <a:p>
            <a:pPr lvl="0" algn="ctr"/>
            <a:r>
              <a:rPr lang="de-DE" dirty="0" smtClean="0">
                <a:solidFill>
                  <a:srgbClr val="070505"/>
                </a:solidFill>
                <a:latin typeface="Arial"/>
                <a:cs typeface="Arial"/>
              </a:rPr>
              <a:t>Begriffe aus der Entscheidungstheorie: </a:t>
            </a:r>
          </a:p>
          <a:p>
            <a:pPr lvl="0" algn="ctr"/>
            <a:r>
              <a:rPr lang="de-DE" dirty="0" smtClean="0">
                <a:solidFill>
                  <a:srgbClr val="070505"/>
                </a:solidFill>
                <a:latin typeface="Arial"/>
                <a:cs typeface="Arial"/>
              </a:rPr>
              <a:t>Risikoaversion, Risikoscheu </a:t>
            </a:r>
          </a:p>
          <a:p>
            <a:pPr lvl="0" algn="ctr"/>
            <a:r>
              <a:rPr lang="de-DE" dirty="0" smtClean="0">
                <a:solidFill>
                  <a:srgbClr val="070505"/>
                </a:solidFill>
                <a:latin typeface="Arial"/>
                <a:cs typeface="Arial"/>
              </a:rPr>
              <a:t>Risikoneutralität</a:t>
            </a:r>
          </a:p>
          <a:p>
            <a:pPr lvl="0" algn="ctr"/>
            <a:r>
              <a:rPr lang="de-DE" dirty="0" smtClean="0">
                <a:solidFill>
                  <a:srgbClr val="070505"/>
                </a:solidFill>
                <a:latin typeface="Arial"/>
                <a:cs typeface="Arial"/>
              </a:rPr>
              <a:t>Risikoaffinität</a:t>
            </a:r>
            <a:r>
              <a:rPr lang="de-DE" dirty="0">
                <a:solidFill>
                  <a:srgbClr val="070505"/>
                </a:solidFill>
                <a:latin typeface="Arial"/>
                <a:cs typeface="Arial"/>
              </a:rPr>
              <a:t>, </a:t>
            </a:r>
            <a:r>
              <a:rPr lang="de-DE" dirty="0" smtClean="0">
                <a:solidFill>
                  <a:srgbClr val="070505"/>
                </a:solidFill>
                <a:latin typeface="Arial"/>
                <a:cs typeface="Arial"/>
              </a:rPr>
              <a:t>Risikosympathie, Risikofreude</a:t>
            </a:r>
            <a:endParaRPr lang="de-DE" dirty="0">
              <a:solidFill>
                <a:srgbClr val="070505"/>
              </a:solidFill>
              <a:latin typeface="Arial"/>
              <a:cs typeface="Arial"/>
            </a:endParaRPr>
          </a:p>
          <a:p>
            <a:pPr algn="ctr"/>
            <a:r>
              <a:rPr lang="de-DE" b="1" dirty="0" smtClean="0">
                <a:solidFill>
                  <a:srgbClr val="070505"/>
                </a:solidFill>
                <a:latin typeface="Arial"/>
                <a:cs typeface="Arial"/>
              </a:rPr>
              <a:t>= Unterschiedliche Wahrnehmung</a:t>
            </a:r>
            <a:endParaRPr lang="de-DE" b="1" dirty="0">
              <a:solidFill>
                <a:srgbClr val="070505"/>
              </a:solidFill>
              <a:latin typeface="Arial"/>
              <a:cs typeface="Arial"/>
            </a:endParaRPr>
          </a:p>
        </p:txBody>
      </p:sp>
    </p:spTree>
    <p:extLst>
      <p:ext uri="{BB962C8B-B14F-4D97-AF65-F5344CB8AC3E}">
        <p14:creationId xmlns:p14="http://schemas.microsoft.com/office/powerpoint/2010/main" val="415998395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0002" name="Text Box 2"/>
          <p:cNvSpPr txBox="1">
            <a:spLocks noChangeArrowheads="1"/>
          </p:cNvSpPr>
          <p:nvPr>
            <p:custDataLst>
              <p:tags r:id="rId1"/>
            </p:custDataLst>
          </p:nvPr>
        </p:nvSpPr>
        <p:spPr bwMode="blackWhite">
          <a:xfrm>
            <a:off x="11113" y="12700"/>
            <a:ext cx="128587" cy="304800"/>
          </a:xfrm>
          <a:prstGeom prst="rect">
            <a:avLst/>
          </a:prstGeom>
          <a:noFill/>
          <a:ln w="9525">
            <a:noFill/>
            <a:miter lim="800000"/>
            <a:headEnd/>
            <a:tailEnd/>
          </a:ln>
        </p:spPr>
        <p:txBody>
          <a:bodyPr lIns="63500" tIns="0" rIns="64800" bIns="0">
            <a:prstTxWarp prst="textNoShape">
              <a:avLst/>
            </a:prstTxWarp>
            <a:spAutoFit/>
          </a:bodyPr>
          <a:lstStyle/>
          <a:p>
            <a:pPr>
              <a:buSzPct val="90000"/>
            </a:pPr>
            <a:endParaRPr lang="de-DE" sz="2000" dirty="0">
              <a:solidFill>
                <a:schemeClr val="folHlink"/>
              </a:solidFill>
              <a:ea typeface="Arial" pitchFamily="-103" charset="0"/>
              <a:cs typeface="Arial" pitchFamily="-103" charset="0"/>
            </a:endParaRPr>
          </a:p>
        </p:txBody>
      </p:sp>
      <p:grpSp>
        <p:nvGrpSpPr>
          <p:cNvPr id="2" name="Group 3"/>
          <p:cNvGrpSpPr>
            <a:grpSpLocks/>
          </p:cNvGrpSpPr>
          <p:nvPr/>
        </p:nvGrpSpPr>
        <p:grpSpPr bwMode="auto">
          <a:xfrm>
            <a:off x="1066524" y="1676400"/>
            <a:ext cx="7848600" cy="4506426"/>
            <a:chOff x="-47" y="734"/>
            <a:chExt cx="5521" cy="3162"/>
          </a:xfrm>
        </p:grpSpPr>
        <p:sp>
          <p:nvSpPr>
            <p:cNvPr id="640004" name="Text Box 4"/>
            <p:cNvSpPr txBox="1">
              <a:spLocks noChangeArrowheads="1"/>
            </p:cNvSpPr>
            <p:nvPr/>
          </p:nvSpPr>
          <p:spPr bwMode="blackWhite">
            <a:xfrm>
              <a:off x="366" y="734"/>
              <a:ext cx="1718" cy="343"/>
            </a:xfrm>
            <a:prstGeom prst="rect">
              <a:avLst/>
            </a:prstGeom>
            <a:noFill/>
            <a:ln w="9525">
              <a:noFill/>
              <a:miter lim="800000"/>
              <a:headEnd/>
              <a:tailEnd/>
            </a:ln>
          </p:spPr>
          <p:txBody>
            <a:bodyPr lIns="63500" tIns="0" rIns="64800" bIns="0">
              <a:prstTxWarp prst="textNoShape">
                <a:avLst/>
              </a:prstTxWarp>
              <a:spAutoFit/>
            </a:bodyPr>
            <a:lstStyle/>
            <a:p>
              <a:pPr>
                <a:buSzPct val="90000"/>
              </a:pPr>
              <a:r>
                <a:rPr lang="de-AT" sz="1600" b="1" dirty="0">
                  <a:solidFill>
                    <a:srgbClr val="000000"/>
                  </a:solidFill>
                  <a:ea typeface="Arial" pitchFamily="-103" charset="0"/>
                  <a:cs typeface="Arial" pitchFamily="-103" charset="0"/>
                </a:rPr>
                <a:t>Operationelle Risiken</a:t>
              </a:r>
            </a:p>
            <a:p>
              <a:pPr>
                <a:buSzPct val="90000"/>
              </a:pPr>
              <a:r>
                <a:rPr lang="de-AT" sz="1600" b="1" dirty="0">
                  <a:solidFill>
                    <a:srgbClr val="000000"/>
                  </a:solidFill>
                  <a:ea typeface="Arial" pitchFamily="-103" charset="0"/>
                  <a:cs typeface="Arial" pitchFamily="-103" charset="0"/>
                </a:rPr>
                <a:t>Externe Ereignisse </a:t>
              </a:r>
            </a:p>
          </p:txBody>
        </p:sp>
        <p:sp>
          <p:nvSpPr>
            <p:cNvPr id="640005" name="Text Box 5"/>
            <p:cNvSpPr txBox="1">
              <a:spLocks noChangeArrowheads="1"/>
            </p:cNvSpPr>
            <p:nvPr/>
          </p:nvSpPr>
          <p:spPr bwMode="blackWhite">
            <a:xfrm>
              <a:off x="2440" y="734"/>
              <a:ext cx="1719" cy="172"/>
            </a:xfrm>
            <a:prstGeom prst="rect">
              <a:avLst/>
            </a:prstGeom>
            <a:noFill/>
            <a:ln w="9525">
              <a:noFill/>
              <a:miter lim="800000"/>
              <a:headEnd/>
              <a:tailEnd/>
            </a:ln>
          </p:spPr>
          <p:txBody>
            <a:bodyPr lIns="63500" tIns="0" rIns="64800" bIns="0">
              <a:prstTxWarp prst="textNoShape">
                <a:avLst/>
              </a:prstTxWarp>
              <a:spAutoFit/>
            </a:bodyPr>
            <a:lstStyle/>
            <a:p>
              <a:pPr>
                <a:buSzPct val="90000"/>
              </a:pPr>
              <a:r>
                <a:rPr lang="de-AT" sz="1600" b="1" dirty="0" smtClean="0">
                  <a:solidFill>
                    <a:srgbClr val="000000"/>
                  </a:solidFill>
                  <a:ea typeface="Arial" pitchFamily="-103" charset="0"/>
                  <a:cs typeface="Arial" pitchFamily="-103" charset="0"/>
                </a:rPr>
                <a:t>Steuerungsmaßnahmen</a:t>
              </a:r>
              <a:endParaRPr lang="de-AT" sz="1600" b="1" dirty="0">
                <a:solidFill>
                  <a:srgbClr val="000000"/>
                </a:solidFill>
                <a:ea typeface="Arial" pitchFamily="-103" charset="0"/>
                <a:cs typeface="Arial" pitchFamily="-103" charset="0"/>
              </a:endParaRPr>
            </a:p>
          </p:txBody>
        </p:sp>
        <p:sp>
          <p:nvSpPr>
            <p:cNvPr id="640006" name="Text Box 6"/>
            <p:cNvSpPr txBox="1">
              <a:spLocks noChangeArrowheads="1"/>
            </p:cNvSpPr>
            <p:nvPr/>
          </p:nvSpPr>
          <p:spPr bwMode="blackWhite">
            <a:xfrm>
              <a:off x="-47" y="3637"/>
              <a:ext cx="5521" cy="259"/>
            </a:xfrm>
            <a:prstGeom prst="rect">
              <a:avLst/>
            </a:prstGeom>
            <a:noFill/>
            <a:ln w="9525">
              <a:noFill/>
              <a:miter lim="800000"/>
              <a:headEnd/>
              <a:tailEnd/>
            </a:ln>
          </p:spPr>
          <p:txBody>
            <a:bodyPr lIns="63500" tIns="0" rIns="64800" bIns="0">
              <a:prstTxWarp prst="textNoShape">
                <a:avLst/>
              </a:prstTxWarp>
              <a:spAutoFit/>
            </a:bodyPr>
            <a:lstStyle/>
            <a:p>
              <a:pPr algn="r">
                <a:buSzPct val="90000"/>
              </a:pPr>
              <a:r>
                <a:rPr lang="de-AT" sz="1200" dirty="0">
                  <a:ea typeface="Arial" pitchFamily="-103" charset="0"/>
                  <a:cs typeface="Arial" pitchFamily="-103" charset="0"/>
                </a:rPr>
                <a:t>Quelle: OeNB/FMA Leitfaden „Management des operationellen Risikos“ </a:t>
              </a:r>
              <a:br>
                <a:rPr lang="de-AT" sz="1200" dirty="0">
                  <a:ea typeface="Arial" pitchFamily="-103" charset="0"/>
                  <a:cs typeface="Arial" pitchFamily="-103" charset="0"/>
                </a:rPr>
              </a:br>
              <a:r>
                <a:rPr lang="de-AT" sz="1200" dirty="0">
                  <a:ea typeface="Arial" pitchFamily="-103" charset="0"/>
                  <a:cs typeface="Arial" pitchFamily="-103" charset="0"/>
                </a:rPr>
                <a:t>Abb 3.5 „Wesentliche extern bedingte operationelle Risiken“.</a:t>
              </a:r>
              <a:endParaRPr lang="de-AT" sz="1400" dirty="0">
                <a:solidFill>
                  <a:schemeClr val="bg2"/>
                </a:solidFill>
                <a:ea typeface="Arial" pitchFamily="-103" charset="0"/>
                <a:cs typeface="Arial" pitchFamily="-103" charset="0"/>
              </a:endParaRPr>
            </a:p>
          </p:txBody>
        </p:sp>
        <p:sp>
          <p:nvSpPr>
            <p:cNvPr id="640007" name="AutoShape 7"/>
            <p:cNvSpPr>
              <a:spLocks noChangeArrowheads="1"/>
            </p:cNvSpPr>
            <p:nvPr/>
          </p:nvSpPr>
          <p:spPr bwMode="auto">
            <a:xfrm flipH="1" flipV="1">
              <a:off x="4125" y="1199"/>
              <a:ext cx="330" cy="2358"/>
            </a:xfrm>
            <a:prstGeom prst="flowChartProcess">
              <a:avLst/>
            </a:prstGeom>
            <a:solidFill>
              <a:srgbClr val="595959"/>
            </a:solidFill>
            <a:ln w="9525">
              <a:solidFill>
                <a:schemeClr val="tx1"/>
              </a:solidFill>
              <a:miter lim="800000"/>
              <a:headEnd/>
              <a:tailEnd/>
            </a:ln>
          </p:spPr>
          <p:txBody>
            <a:bodyPr vert="eaVert" wrap="none" lIns="92075" tIns="46038" rIns="92075" bIns="46038" anchor="ctr">
              <a:prstTxWarp prst="textNoShape">
                <a:avLst/>
              </a:prstTxWarp>
            </a:bodyPr>
            <a:lstStyle/>
            <a:p>
              <a:pPr algn="ctr">
                <a:lnSpc>
                  <a:spcPct val="110000"/>
                </a:lnSpc>
                <a:spcBef>
                  <a:spcPct val="50000"/>
                </a:spcBef>
                <a:spcAft>
                  <a:spcPct val="30000"/>
                </a:spcAft>
                <a:buClr>
                  <a:schemeClr val="accent2"/>
                </a:buClr>
                <a:buSzPct val="85000"/>
                <a:buFont typeface="Monotype Sorts" pitchFamily="-103" charset="2"/>
                <a:buNone/>
              </a:pPr>
              <a:r>
                <a:rPr lang="de-AT" sz="1600" dirty="0">
                  <a:solidFill>
                    <a:schemeClr val="bg1"/>
                  </a:solidFill>
                  <a:ea typeface="Arial" pitchFamily="-103" charset="0"/>
                  <a:cs typeface="Arial" pitchFamily="-103" charset="0"/>
                </a:rPr>
                <a:t>Laufende Gefährdungsanalyse</a:t>
              </a:r>
            </a:p>
          </p:txBody>
        </p:sp>
        <p:sp>
          <p:nvSpPr>
            <p:cNvPr id="640008" name="AutoShape 8"/>
            <p:cNvSpPr>
              <a:spLocks noChangeArrowheads="1"/>
            </p:cNvSpPr>
            <p:nvPr/>
          </p:nvSpPr>
          <p:spPr bwMode="auto">
            <a:xfrm flipH="1" flipV="1">
              <a:off x="4513" y="1939"/>
              <a:ext cx="330" cy="1618"/>
            </a:xfrm>
            <a:prstGeom prst="flowChartProcess">
              <a:avLst/>
            </a:prstGeom>
            <a:solidFill>
              <a:srgbClr val="595959"/>
            </a:solidFill>
            <a:ln w="9525">
              <a:solidFill>
                <a:schemeClr val="tx1"/>
              </a:solidFill>
              <a:miter lim="800000"/>
              <a:headEnd/>
              <a:tailEnd/>
            </a:ln>
          </p:spPr>
          <p:txBody>
            <a:bodyPr vert="eaVert" wrap="none" lIns="92075" tIns="46038" rIns="92075" bIns="46038" anchor="ctr">
              <a:prstTxWarp prst="textNoShape">
                <a:avLst/>
              </a:prstTxWarp>
            </a:bodyPr>
            <a:lstStyle/>
            <a:p>
              <a:pPr algn="ctr">
                <a:lnSpc>
                  <a:spcPct val="110000"/>
                </a:lnSpc>
                <a:spcBef>
                  <a:spcPct val="50000"/>
                </a:spcBef>
                <a:spcAft>
                  <a:spcPct val="30000"/>
                </a:spcAft>
                <a:buClr>
                  <a:schemeClr val="accent2"/>
                </a:buClr>
                <a:buSzPct val="85000"/>
                <a:buFont typeface="Monotype Sorts" pitchFamily="-103" charset="2"/>
                <a:buNone/>
              </a:pPr>
              <a:r>
                <a:rPr lang="de-AT" sz="1600" dirty="0">
                  <a:solidFill>
                    <a:schemeClr val="bg1"/>
                  </a:solidFill>
                  <a:ea typeface="Arial" pitchFamily="-103" charset="0"/>
                  <a:cs typeface="Arial" pitchFamily="-103" charset="0"/>
                </a:rPr>
                <a:t>Verhaltensübungen</a:t>
              </a:r>
            </a:p>
          </p:txBody>
        </p:sp>
        <p:sp>
          <p:nvSpPr>
            <p:cNvPr id="640009" name="AutoShape 10"/>
            <p:cNvSpPr>
              <a:spLocks noChangeArrowheads="1"/>
            </p:cNvSpPr>
            <p:nvPr/>
          </p:nvSpPr>
          <p:spPr bwMode="invGray">
            <a:xfrm>
              <a:off x="2348" y="1199"/>
              <a:ext cx="1581" cy="740"/>
            </a:xfrm>
            <a:prstGeom prst="bevel">
              <a:avLst>
                <a:gd name="adj" fmla="val 6218"/>
              </a:avLst>
            </a:prstGeom>
            <a:solidFill>
              <a:schemeClr val="accent1"/>
            </a:solidFill>
            <a:ln w="38100">
              <a:noFill/>
              <a:miter lim="800000"/>
              <a:headEnd/>
              <a:tailEnd/>
            </a:ln>
          </p:spPr>
          <p:txBody>
            <a:bodyPr lIns="90000" tIns="46800" rIns="90000" bIns="46800" anchor="ctr">
              <a:prstTxWarp prst="textNoShape">
                <a:avLst/>
              </a:prstTxWarp>
            </a:bodyPr>
            <a:lstStyle/>
            <a:p>
              <a:r>
                <a:rPr lang="de-AT" sz="1600" dirty="0">
                  <a:ea typeface="Arial" pitchFamily="-103" charset="0"/>
                  <a:cs typeface="Arial" pitchFamily="-103" charset="0"/>
                </a:rPr>
                <a:t>Infrastruktur / Prozesse</a:t>
              </a:r>
            </a:p>
            <a:p>
              <a:r>
                <a:rPr lang="de-AT" sz="1600" dirty="0">
                  <a:ea typeface="Arial" pitchFamily="-103" charset="0"/>
                  <a:cs typeface="Arial" pitchFamily="-103" charset="0"/>
                </a:rPr>
                <a:t>MA - Schulung</a:t>
              </a:r>
            </a:p>
          </p:txBody>
        </p:sp>
        <p:sp>
          <p:nvSpPr>
            <p:cNvPr id="640010" name="AutoShape 11"/>
            <p:cNvSpPr>
              <a:spLocks noChangeArrowheads="1"/>
            </p:cNvSpPr>
            <p:nvPr/>
          </p:nvSpPr>
          <p:spPr bwMode="invGray">
            <a:xfrm>
              <a:off x="2348" y="1972"/>
              <a:ext cx="1581" cy="499"/>
            </a:xfrm>
            <a:prstGeom prst="bevel">
              <a:avLst>
                <a:gd name="adj" fmla="val 6218"/>
              </a:avLst>
            </a:prstGeom>
            <a:solidFill>
              <a:schemeClr val="accent1"/>
            </a:solidFill>
            <a:ln w="38100">
              <a:noFill/>
              <a:miter lim="800000"/>
              <a:headEnd/>
              <a:tailEnd/>
            </a:ln>
          </p:spPr>
          <p:txBody>
            <a:bodyPr lIns="90000" tIns="46800" rIns="90000" bIns="46800" anchor="ctr">
              <a:prstTxWarp prst="textNoShape">
                <a:avLst/>
              </a:prstTxWarp>
            </a:bodyPr>
            <a:lstStyle/>
            <a:p>
              <a:r>
                <a:rPr lang="de-AT" sz="1600" dirty="0">
                  <a:ea typeface="Arial" pitchFamily="-103" charset="0"/>
                  <a:cs typeface="Arial" pitchFamily="-103" charset="0"/>
                </a:rPr>
                <a:t>Infrastruktur</a:t>
              </a:r>
            </a:p>
            <a:p>
              <a:r>
                <a:rPr lang="de-AT" sz="1600" dirty="0">
                  <a:ea typeface="Arial" pitchFamily="-103" charset="0"/>
                  <a:cs typeface="Arial" pitchFamily="-103" charset="0"/>
                </a:rPr>
                <a:t>Notfallsplanung</a:t>
              </a:r>
            </a:p>
          </p:txBody>
        </p:sp>
        <p:sp>
          <p:nvSpPr>
            <p:cNvPr id="640011" name="AutoShape 12"/>
            <p:cNvSpPr>
              <a:spLocks noChangeArrowheads="1"/>
            </p:cNvSpPr>
            <p:nvPr/>
          </p:nvSpPr>
          <p:spPr bwMode="invGray">
            <a:xfrm>
              <a:off x="2348" y="2509"/>
              <a:ext cx="1581" cy="499"/>
            </a:xfrm>
            <a:prstGeom prst="bevel">
              <a:avLst>
                <a:gd name="adj" fmla="val 6218"/>
              </a:avLst>
            </a:prstGeom>
            <a:solidFill>
              <a:schemeClr val="accent1"/>
            </a:solidFill>
            <a:ln w="38100">
              <a:noFill/>
              <a:miter lim="800000"/>
              <a:headEnd/>
              <a:tailEnd/>
            </a:ln>
          </p:spPr>
          <p:txBody>
            <a:bodyPr lIns="90000" tIns="46800" rIns="90000" bIns="46800" anchor="ctr">
              <a:prstTxWarp prst="textNoShape">
                <a:avLst/>
              </a:prstTxWarp>
            </a:bodyPr>
            <a:lstStyle/>
            <a:p>
              <a:r>
                <a:rPr lang="de-AT" sz="1600" dirty="0">
                  <a:ea typeface="Arial" pitchFamily="-103" charset="0"/>
                  <a:cs typeface="Arial" pitchFamily="-103" charset="0"/>
                </a:rPr>
                <a:t>Katastrophenplanung</a:t>
              </a:r>
            </a:p>
            <a:p>
              <a:r>
                <a:rPr lang="de-AT" dirty="0">
                  <a:ea typeface="Arial" pitchFamily="-103" charset="0"/>
                  <a:cs typeface="Arial" pitchFamily="-103" charset="0"/>
                </a:rPr>
                <a:t>Versicherung</a:t>
              </a:r>
            </a:p>
          </p:txBody>
        </p:sp>
        <p:sp>
          <p:nvSpPr>
            <p:cNvPr id="640012" name="AutoShape 13"/>
            <p:cNvSpPr>
              <a:spLocks noChangeArrowheads="1"/>
            </p:cNvSpPr>
            <p:nvPr/>
          </p:nvSpPr>
          <p:spPr bwMode="invGray">
            <a:xfrm>
              <a:off x="2348" y="3044"/>
              <a:ext cx="1581" cy="499"/>
            </a:xfrm>
            <a:prstGeom prst="bevel">
              <a:avLst>
                <a:gd name="adj" fmla="val 6218"/>
              </a:avLst>
            </a:prstGeom>
            <a:solidFill>
              <a:schemeClr val="accent1"/>
            </a:solidFill>
            <a:ln w="38100">
              <a:noFill/>
              <a:miter lim="800000"/>
              <a:headEnd/>
              <a:tailEnd/>
            </a:ln>
          </p:spPr>
          <p:txBody>
            <a:bodyPr lIns="90000" tIns="46800" rIns="90000" bIns="46800" anchor="ctr">
              <a:prstTxWarp prst="textNoShape">
                <a:avLst/>
              </a:prstTxWarp>
            </a:bodyPr>
            <a:lstStyle/>
            <a:p>
              <a:r>
                <a:rPr lang="de-AT" sz="1600" dirty="0">
                  <a:ea typeface="Arial" pitchFamily="-103" charset="0"/>
                  <a:cs typeface="Arial" pitchFamily="-103" charset="0"/>
                </a:rPr>
                <a:t>(Maßnahmen nur</a:t>
              </a:r>
            </a:p>
            <a:p>
              <a:r>
                <a:rPr lang="de-AT" sz="1600" dirty="0">
                  <a:ea typeface="Arial" pitchFamily="-103" charset="0"/>
                  <a:cs typeface="Arial" pitchFamily="-103" charset="0"/>
                </a:rPr>
                <a:t>bedingt möglich)</a:t>
              </a:r>
            </a:p>
          </p:txBody>
        </p:sp>
        <p:cxnSp>
          <p:nvCxnSpPr>
            <p:cNvPr id="640013" name="AutoShape 14"/>
            <p:cNvCxnSpPr>
              <a:cxnSpLocks noChangeShapeType="1"/>
              <a:stCxn id="640017" idx="0"/>
              <a:endCxn id="640009" idx="5"/>
            </p:cNvCxnSpPr>
            <p:nvPr/>
          </p:nvCxnSpPr>
          <p:spPr bwMode="blackWhite">
            <a:xfrm>
              <a:off x="1882" y="1569"/>
              <a:ext cx="512" cy="0"/>
            </a:xfrm>
            <a:prstGeom prst="straightConnector1">
              <a:avLst/>
            </a:prstGeom>
            <a:noFill/>
            <a:ln w="76200">
              <a:solidFill>
                <a:schemeClr val="tx1"/>
              </a:solidFill>
              <a:round/>
              <a:headEnd/>
              <a:tailEnd type="triangle" w="med" len="med"/>
            </a:ln>
          </p:spPr>
        </p:cxnSp>
        <p:cxnSp>
          <p:nvCxnSpPr>
            <p:cNvPr id="640014" name="AutoShape 15"/>
            <p:cNvCxnSpPr>
              <a:cxnSpLocks noChangeShapeType="1"/>
              <a:stCxn id="640018" idx="0"/>
              <a:endCxn id="640010" idx="5"/>
            </p:cNvCxnSpPr>
            <p:nvPr/>
          </p:nvCxnSpPr>
          <p:spPr bwMode="blackWhite">
            <a:xfrm>
              <a:off x="1882" y="2222"/>
              <a:ext cx="497" cy="0"/>
            </a:xfrm>
            <a:prstGeom prst="straightConnector1">
              <a:avLst/>
            </a:prstGeom>
            <a:noFill/>
            <a:ln w="76200">
              <a:solidFill>
                <a:schemeClr val="tx1"/>
              </a:solidFill>
              <a:round/>
              <a:headEnd/>
              <a:tailEnd type="triangle" w="med" len="med"/>
            </a:ln>
          </p:spPr>
        </p:cxnSp>
        <p:cxnSp>
          <p:nvCxnSpPr>
            <p:cNvPr id="640015" name="AutoShape 16"/>
            <p:cNvCxnSpPr>
              <a:cxnSpLocks noChangeShapeType="1"/>
              <a:stCxn id="640020" idx="1"/>
              <a:endCxn id="640011" idx="5"/>
            </p:cNvCxnSpPr>
            <p:nvPr/>
          </p:nvCxnSpPr>
          <p:spPr bwMode="blackWhite">
            <a:xfrm>
              <a:off x="1851" y="2759"/>
              <a:ext cx="528" cy="0"/>
            </a:xfrm>
            <a:prstGeom prst="straightConnector1">
              <a:avLst/>
            </a:prstGeom>
            <a:noFill/>
            <a:ln w="76200">
              <a:solidFill>
                <a:schemeClr val="tx1"/>
              </a:solidFill>
              <a:round/>
              <a:headEnd/>
              <a:tailEnd type="triangle" w="med" len="med"/>
            </a:ln>
          </p:spPr>
        </p:cxnSp>
        <p:cxnSp>
          <p:nvCxnSpPr>
            <p:cNvPr id="640016" name="AutoShape 17"/>
            <p:cNvCxnSpPr>
              <a:cxnSpLocks noChangeShapeType="1"/>
              <a:stCxn id="640019" idx="0"/>
              <a:endCxn id="640012" idx="4"/>
            </p:cNvCxnSpPr>
            <p:nvPr/>
          </p:nvCxnSpPr>
          <p:spPr bwMode="blackWhite">
            <a:xfrm>
              <a:off x="1882" y="3294"/>
              <a:ext cx="466" cy="0"/>
            </a:xfrm>
            <a:prstGeom prst="straightConnector1">
              <a:avLst/>
            </a:prstGeom>
            <a:noFill/>
            <a:ln w="76200">
              <a:solidFill>
                <a:schemeClr val="tx1"/>
              </a:solidFill>
              <a:round/>
              <a:headEnd/>
              <a:tailEnd type="triangle" w="med" len="med"/>
            </a:ln>
          </p:spPr>
        </p:cxnSp>
        <p:sp>
          <p:nvSpPr>
            <p:cNvPr id="640017" name="AutoShape 18"/>
            <p:cNvSpPr>
              <a:spLocks noChangeArrowheads="1"/>
            </p:cNvSpPr>
            <p:nvPr/>
          </p:nvSpPr>
          <p:spPr bwMode="invGray">
            <a:xfrm>
              <a:off x="374" y="1199"/>
              <a:ext cx="1508" cy="740"/>
            </a:xfrm>
            <a:prstGeom prst="bevel">
              <a:avLst>
                <a:gd name="adj" fmla="val 6218"/>
              </a:avLst>
            </a:prstGeom>
            <a:solidFill>
              <a:schemeClr val="tx1">
                <a:lumMod val="65000"/>
                <a:lumOff val="35000"/>
              </a:schemeClr>
            </a:solidFill>
            <a:ln w="38100">
              <a:noFill/>
              <a:miter lim="800000"/>
              <a:headEnd/>
              <a:tailEnd/>
            </a:ln>
          </p:spPr>
          <p:txBody>
            <a:bodyPr lIns="90000" tIns="46800" rIns="90000" bIns="46800" anchor="ctr">
              <a:prstTxWarp prst="textNoShape">
                <a:avLst/>
              </a:prstTxWarp>
            </a:bodyPr>
            <a:lstStyle/>
            <a:p>
              <a:r>
                <a:rPr lang="de-AT" sz="1600" dirty="0">
                  <a:solidFill>
                    <a:schemeClr val="bg1"/>
                  </a:solidFill>
                  <a:ea typeface="Arial" pitchFamily="-103" charset="0"/>
                  <a:cs typeface="Arial" pitchFamily="-103" charset="0"/>
                </a:rPr>
                <a:t>Externe Kriminalität</a:t>
              </a:r>
            </a:p>
            <a:p>
              <a:r>
                <a:rPr lang="de-AT" sz="1600" dirty="0">
                  <a:solidFill>
                    <a:schemeClr val="bg1"/>
                  </a:solidFill>
                  <a:ea typeface="Arial" pitchFamily="-103" charset="0"/>
                  <a:cs typeface="Arial" pitchFamily="-103" charset="0"/>
                </a:rPr>
                <a:t>(Betrug, Diebstahl, Raub,...)</a:t>
              </a:r>
            </a:p>
          </p:txBody>
        </p:sp>
        <p:sp>
          <p:nvSpPr>
            <p:cNvPr id="640018" name="AutoShape 19"/>
            <p:cNvSpPr>
              <a:spLocks noChangeArrowheads="1"/>
            </p:cNvSpPr>
            <p:nvPr/>
          </p:nvSpPr>
          <p:spPr bwMode="invGray">
            <a:xfrm>
              <a:off x="374" y="1972"/>
              <a:ext cx="1508" cy="499"/>
            </a:xfrm>
            <a:prstGeom prst="bevel">
              <a:avLst>
                <a:gd name="adj" fmla="val 6218"/>
              </a:avLst>
            </a:prstGeom>
            <a:solidFill>
              <a:schemeClr val="tx1">
                <a:lumMod val="65000"/>
                <a:lumOff val="35000"/>
              </a:schemeClr>
            </a:solidFill>
            <a:ln w="38100">
              <a:noFill/>
              <a:miter lim="800000"/>
              <a:headEnd/>
              <a:tailEnd/>
            </a:ln>
          </p:spPr>
          <p:txBody>
            <a:bodyPr lIns="90000" tIns="46800" rIns="90000" bIns="46800" anchor="ctr">
              <a:prstTxWarp prst="textNoShape">
                <a:avLst/>
              </a:prstTxWarp>
            </a:bodyPr>
            <a:lstStyle/>
            <a:p>
              <a:r>
                <a:rPr lang="de-AT" sz="1600" dirty="0">
                  <a:solidFill>
                    <a:schemeClr val="bg1"/>
                  </a:solidFill>
                  <a:ea typeface="Arial" pitchFamily="-103" charset="0"/>
                  <a:cs typeface="Arial" pitchFamily="-103" charset="0"/>
                </a:rPr>
                <a:t>Elementarereignisse</a:t>
              </a:r>
            </a:p>
          </p:txBody>
        </p:sp>
        <p:sp>
          <p:nvSpPr>
            <p:cNvPr id="640019" name="AutoShape 20"/>
            <p:cNvSpPr>
              <a:spLocks noChangeArrowheads="1"/>
            </p:cNvSpPr>
            <p:nvPr/>
          </p:nvSpPr>
          <p:spPr bwMode="invGray">
            <a:xfrm>
              <a:off x="374" y="3044"/>
              <a:ext cx="1508" cy="499"/>
            </a:xfrm>
            <a:prstGeom prst="bevel">
              <a:avLst>
                <a:gd name="adj" fmla="val 6218"/>
              </a:avLst>
            </a:prstGeom>
            <a:solidFill>
              <a:schemeClr val="tx1">
                <a:lumMod val="65000"/>
                <a:lumOff val="35000"/>
              </a:schemeClr>
            </a:solidFill>
            <a:ln w="38100">
              <a:noFill/>
              <a:miter lim="800000"/>
              <a:headEnd/>
              <a:tailEnd/>
            </a:ln>
          </p:spPr>
          <p:txBody>
            <a:bodyPr lIns="90000" tIns="46800" rIns="90000" bIns="46800" anchor="ctr">
              <a:prstTxWarp prst="textNoShape">
                <a:avLst/>
              </a:prstTxWarp>
            </a:bodyPr>
            <a:lstStyle/>
            <a:p>
              <a:r>
                <a:rPr lang="de-AT" sz="1600" dirty="0">
                  <a:solidFill>
                    <a:schemeClr val="bg1"/>
                  </a:solidFill>
                  <a:ea typeface="Arial" pitchFamily="-103" charset="0"/>
                  <a:cs typeface="Arial" pitchFamily="-103" charset="0"/>
                </a:rPr>
                <a:t>Terror / Krieg</a:t>
              </a:r>
            </a:p>
            <a:p>
              <a:r>
                <a:rPr lang="de-AT" sz="1600" dirty="0">
                  <a:solidFill>
                    <a:schemeClr val="bg1"/>
                  </a:solidFill>
                  <a:ea typeface="Arial" pitchFamily="-103" charset="0"/>
                  <a:cs typeface="Arial" pitchFamily="-103" charset="0"/>
                </a:rPr>
                <a:t>Politische Risiken</a:t>
              </a:r>
            </a:p>
          </p:txBody>
        </p:sp>
        <p:sp>
          <p:nvSpPr>
            <p:cNvPr id="640020" name="AutoShape 21"/>
            <p:cNvSpPr>
              <a:spLocks noChangeArrowheads="1"/>
            </p:cNvSpPr>
            <p:nvPr/>
          </p:nvSpPr>
          <p:spPr bwMode="invGray">
            <a:xfrm>
              <a:off x="374" y="2509"/>
              <a:ext cx="1508" cy="499"/>
            </a:xfrm>
            <a:prstGeom prst="bevel">
              <a:avLst>
                <a:gd name="adj" fmla="val 6218"/>
              </a:avLst>
            </a:prstGeom>
            <a:solidFill>
              <a:schemeClr val="tx1">
                <a:lumMod val="65000"/>
                <a:lumOff val="35000"/>
              </a:schemeClr>
            </a:solidFill>
            <a:ln w="38100">
              <a:noFill/>
              <a:miter lim="800000"/>
              <a:headEnd/>
              <a:tailEnd/>
            </a:ln>
          </p:spPr>
          <p:txBody>
            <a:bodyPr lIns="90000" tIns="46800" rIns="90000" bIns="46800" anchor="ctr">
              <a:prstTxWarp prst="textNoShape">
                <a:avLst/>
              </a:prstTxWarp>
            </a:bodyPr>
            <a:lstStyle/>
            <a:p>
              <a:r>
                <a:rPr lang="de-AT" sz="1600" dirty="0">
                  <a:solidFill>
                    <a:schemeClr val="bg1"/>
                  </a:solidFill>
                  <a:ea typeface="Arial" pitchFamily="-103" charset="0"/>
                  <a:cs typeface="Arial" pitchFamily="-103" charset="0"/>
                </a:rPr>
                <a:t>Naturkatastrophe</a:t>
              </a:r>
            </a:p>
          </p:txBody>
        </p:sp>
      </p:grpSp>
      <p:sp>
        <p:nvSpPr>
          <p:cNvPr id="640021" name="Rectangle 21"/>
          <p:cNvSpPr>
            <a:spLocks noGrp="1" noChangeArrowheads="1"/>
          </p:cNvSpPr>
          <p:nvPr>
            <p:ph type="title"/>
          </p:nvPr>
        </p:nvSpPr>
        <p:spPr/>
        <p:txBody>
          <a:bodyPr/>
          <a:lstStyle/>
          <a:p>
            <a:r>
              <a:rPr lang="de-AT" dirty="0"/>
              <a:t>Wesentliche extern bedingte operationelle Risiken</a:t>
            </a:r>
            <a:endParaRPr lang="de-DE" dirty="0"/>
          </a:p>
        </p:txBody>
      </p:sp>
    </p:spTree>
  </p:cSld>
  <p:clrMapOvr>
    <a:masterClrMapping/>
  </p:clrMapOvr>
  <p:timing>
    <p:tnLst>
      <p:par>
        <p:cTn xmlns:p14="http://schemas.microsoft.com/office/powerpoint/2010/mai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2290" name="TB4_Section_header"/>
          <p:cNvSpPr txBox="1">
            <a:spLocks noChangeArrowheads="1"/>
          </p:cNvSpPr>
          <p:nvPr/>
        </p:nvSpPr>
        <p:spPr bwMode="auto">
          <a:xfrm>
            <a:off x="179388" y="179388"/>
            <a:ext cx="6551612" cy="203200"/>
          </a:xfrm>
          <a:prstGeom prst="rect">
            <a:avLst/>
          </a:prstGeom>
          <a:noFill/>
          <a:ln w="9525">
            <a:noFill/>
            <a:miter lim="800000"/>
            <a:headEnd/>
            <a:tailEnd/>
          </a:ln>
        </p:spPr>
        <p:txBody>
          <a:bodyPr wrap="none" lIns="0" tIns="0" rIns="0" bIns="0" anchor="b">
            <a:prstTxWarp prst="textNoShape">
              <a:avLst/>
            </a:prstTxWarp>
          </a:bodyPr>
          <a:lstStyle/>
          <a:p>
            <a:endParaRPr lang="en-GB" sz="1600" dirty="0">
              <a:solidFill>
                <a:schemeClr val="bg2"/>
              </a:solidFill>
              <a:ea typeface="Arial" pitchFamily="-103" charset="0"/>
              <a:cs typeface="Arial" pitchFamily="-103" charset="0"/>
            </a:endParaRPr>
          </a:p>
        </p:txBody>
      </p:sp>
      <p:sp>
        <p:nvSpPr>
          <p:cNvPr id="652291" name="Text Box 6"/>
          <p:cNvSpPr txBox="1">
            <a:spLocks noChangeArrowheads="1"/>
          </p:cNvSpPr>
          <p:nvPr>
            <p:custDataLst>
              <p:tags r:id="rId1"/>
            </p:custDataLst>
          </p:nvPr>
        </p:nvSpPr>
        <p:spPr bwMode="auto">
          <a:xfrm>
            <a:off x="11113" y="12700"/>
            <a:ext cx="128587" cy="365125"/>
          </a:xfrm>
          <a:prstGeom prst="rect">
            <a:avLst/>
          </a:prstGeom>
          <a:noFill/>
          <a:ln w="9525">
            <a:noFill/>
            <a:miter lim="800000"/>
            <a:headEnd/>
            <a:tailEnd/>
          </a:ln>
        </p:spPr>
        <p:txBody>
          <a:bodyPr lIns="63500" tIns="0" rIns="64800" bIns="0">
            <a:prstTxWarp prst="textNoShape">
              <a:avLst/>
            </a:prstTxWarp>
            <a:spAutoFit/>
          </a:bodyPr>
          <a:lstStyle/>
          <a:p>
            <a:pPr algn="ctr">
              <a:buSzPct val="90000"/>
            </a:pPr>
            <a:endParaRPr lang="en-US" dirty="0">
              <a:solidFill>
                <a:schemeClr val="bg1"/>
              </a:solidFill>
              <a:ea typeface="Arial" pitchFamily="-103" charset="0"/>
              <a:cs typeface="Arial" pitchFamily="-103" charset="0"/>
            </a:endParaRPr>
          </a:p>
        </p:txBody>
      </p:sp>
      <p:sp>
        <p:nvSpPr>
          <p:cNvPr id="652292" name="Rectangle 4"/>
          <p:cNvSpPr>
            <a:spLocks noGrp="1" noChangeArrowheads="1"/>
          </p:cNvSpPr>
          <p:nvPr>
            <p:ph type="title"/>
          </p:nvPr>
        </p:nvSpPr>
        <p:spPr/>
        <p:txBody>
          <a:bodyPr/>
          <a:lstStyle/>
          <a:p>
            <a:r>
              <a:rPr lang="de-DE" dirty="0"/>
              <a:t>Management operationeller Risiken </a:t>
            </a:r>
          </a:p>
        </p:txBody>
      </p:sp>
      <p:sp>
        <p:nvSpPr>
          <p:cNvPr id="652293" name="Rectangle 5"/>
          <p:cNvSpPr>
            <a:spLocks noGrp="1" noChangeArrowheads="1"/>
          </p:cNvSpPr>
          <p:nvPr>
            <p:ph idx="1"/>
          </p:nvPr>
        </p:nvSpPr>
        <p:spPr/>
        <p:txBody>
          <a:bodyPr/>
          <a:lstStyle/>
          <a:p>
            <a:pPr>
              <a:lnSpc>
                <a:spcPct val="90000"/>
              </a:lnSpc>
            </a:pPr>
            <a:r>
              <a:rPr lang="de-AT" dirty="0"/>
              <a:t> OpRisk ist ein Bestandteil:</a:t>
            </a:r>
          </a:p>
          <a:p>
            <a:pPr lvl="1">
              <a:lnSpc>
                <a:spcPct val="90000"/>
              </a:lnSpc>
            </a:pPr>
            <a:r>
              <a:rPr lang="de-AT" dirty="0"/>
              <a:t>von Basel II</a:t>
            </a:r>
          </a:p>
          <a:p>
            <a:pPr lvl="1">
              <a:lnSpc>
                <a:spcPct val="90000"/>
              </a:lnSpc>
            </a:pPr>
            <a:r>
              <a:rPr lang="de-AT" dirty="0"/>
              <a:t>der Gesamtbanksteuerung</a:t>
            </a:r>
          </a:p>
          <a:p>
            <a:pPr lvl="1">
              <a:lnSpc>
                <a:spcPct val="90000"/>
              </a:lnSpc>
            </a:pPr>
            <a:endParaRPr lang="de-AT" dirty="0" smtClean="0"/>
          </a:p>
          <a:p>
            <a:pPr lvl="1">
              <a:lnSpc>
                <a:spcPct val="90000"/>
              </a:lnSpc>
              <a:buNone/>
            </a:pPr>
            <a:endParaRPr lang="de-AT" dirty="0" smtClean="0"/>
          </a:p>
          <a:p>
            <a:pPr algn="ctr">
              <a:lnSpc>
                <a:spcPct val="110000"/>
              </a:lnSpc>
            </a:pPr>
            <a:r>
              <a:rPr lang="en-GB" sz="2200" dirty="0">
                <a:solidFill>
                  <a:schemeClr val="tx1"/>
                </a:solidFill>
                <a:latin typeface="Arial" pitchFamily="-103" charset="0"/>
              </a:rPr>
              <a:t>“OpRisk Management shall become </a:t>
            </a:r>
            <a:br>
              <a:rPr lang="en-GB" sz="2200" dirty="0">
                <a:solidFill>
                  <a:schemeClr val="tx1"/>
                </a:solidFill>
                <a:latin typeface="Arial" pitchFamily="-103" charset="0"/>
              </a:rPr>
            </a:br>
            <a:r>
              <a:rPr lang="en-GB" sz="2200" dirty="0">
                <a:solidFill>
                  <a:schemeClr val="tx1"/>
                </a:solidFill>
                <a:latin typeface="Arial" pitchFamily="-103" charset="0"/>
              </a:rPr>
              <a:t>good practice in managing a business </a:t>
            </a:r>
            <a:br>
              <a:rPr lang="en-GB" sz="2200" dirty="0">
                <a:solidFill>
                  <a:schemeClr val="tx1"/>
                </a:solidFill>
                <a:latin typeface="Arial" pitchFamily="-103" charset="0"/>
              </a:rPr>
            </a:br>
            <a:r>
              <a:rPr lang="en-GB" sz="2200" dirty="0">
                <a:solidFill>
                  <a:schemeClr val="tx1"/>
                </a:solidFill>
                <a:latin typeface="Arial" pitchFamily="-103" charset="0"/>
              </a:rPr>
              <a:t>and improving performance”</a:t>
            </a:r>
            <a:endParaRPr lang="de-AT" sz="2200" dirty="0">
              <a:solidFill>
                <a:schemeClr val="tx1"/>
              </a:solidFill>
              <a:latin typeface="Arial" pitchFamily="-103" charset="0"/>
            </a:endParaRPr>
          </a:p>
          <a:p>
            <a:pPr lvl="1">
              <a:lnSpc>
                <a:spcPct val="90000"/>
              </a:lnSpc>
            </a:pPr>
            <a:endParaRPr lang="de-AT" dirty="0"/>
          </a:p>
          <a:p>
            <a:pPr>
              <a:lnSpc>
                <a:spcPct val="90000"/>
              </a:lnSpc>
            </a:pPr>
            <a:endParaRPr lang="de-AT" dirty="0"/>
          </a:p>
        </p:txBody>
      </p:sp>
    </p:spTree>
  </p:cSld>
  <p:clrMapOvr>
    <a:masterClrMapping/>
  </p:clrMapOvr>
  <p:timing>
    <p:tnLst>
      <p:par>
        <p:cTn xmlns:p14="http://schemas.microsoft.com/office/powerpoint/2010/mai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15"/>
          <p:cNvSpPr>
            <a:spLocks noGrp="1" noChangeArrowheads="1"/>
          </p:cNvSpPr>
          <p:nvPr>
            <p:ph type="title"/>
          </p:nvPr>
        </p:nvSpPr>
        <p:spPr/>
        <p:txBody>
          <a:bodyPr/>
          <a:lstStyle/>
          <a:p>
            <a:r>
              <a:rPr lang="de-DE" dirty="0" smtClean="0"/>
              <a:t>Risikomanagement und Revision</a:t>
            </a:r>
            <a:endParaRPr lang="de-DE" dirty="0"/>
          </a:p>
        </p:txBody>
      </p:sp>
      <p:sp>
        <p:nvSpPr>
          <p:cNvPr id="94211" name="Rectangle 19"/>
          <p:cNvSpPr>
            <a:spLocks noGrp="1" noChangeArrowheads="1"/>
          </p:cNvSpPr>
          <p:nvPr>
            <p:ph idx="1"/>
          </p:nvPr>
        </p:nvSpPr>
        <p:spPr/>
        <p:txBody>
          <a:bodyPr>
            <a:normAutofit fontScale="92500"/>
          </a:bodyPr>
          <a:lstStyle/>
          <a:p>
            <a:r>
              <a:rPr lang="de-DE" dirty="0" smtClean="0"/>
              <a:t>Interne Revision</a:t>
            </a:r>
          </a:p>
          <a:p>
            <a:pPr lvl="1"/>
            <a:r>
              <a:rPr lang="de-DE" dirty="0" smtClean="0"/>
              <a:t>Als Bestandteil der </a:t>
            </a:r>
            <a:r>
              <a:rPr lang="en-GB" dirty="0" smtClean="0"/>
              <a:t>Compliance-Struktur</a:t>
            </a:r>
            <a:endParaRPr lang="de-DE" dirty="0" smtClean="0"/>
          </a:p>
          <a:p>
            <a:pPr lvl="1"/>
            <a:r>
              <a:rPr lang="de-DE" dirty="0" smtClean="0"/>
              <a:t>Zur Unterstützung des Vorstandes/der Geschäftsleitung</a:t>
            </a:r>
          </a:p>
          <a:p>
            <a:pPr lvl="1"/>
            <a:endParaRPr lang="de-DE" dirty="0" smtClean="0"/>
          </a:p>
          <a:p>
            <a:r>
              <a:rPr lang="de-DE" dirty="0" smtClean="0"/>
              <a:t>Externe Revision</a:t>
            </a:r>
          </a:p>
          <a:p>
            <a:pPr lvl="1"/>
            <a:r>
              <a:rPr lang="de-DE" dirty="0" smtClean="0"/>
              <a:t>Wirtschaftsprüfer?</a:t>
            </a:r>
          </a:p>
          <a:p>
            <a:pPr lvl="1">
              <a:buNone/>
            </a:pPr>
            <a:endParaRPr lang="de-DE" dirty="0" smtClean="0"/>
          </a:p>
          <a:p>
            <a:pPr lvl="1">
              <a:buNone/>
            </a:pPr>
            <a:endParaRPr lang="de-DE" dirty="0" smtClean="0"/>
          </a:p>
          <a:p>
            <a:pPr lvl="3"/>
            <a:r>
              <a:rPr lang="de-DE" dirty="0" smtClean="0"/>
              <a:t>Minimierung des operationellen Risikos!</a:t>
            </a:r>
          </a:p>
          <a:p>
            <a:pPr lvl="3"/>
            <a:r>
              <a:rPr lang="de-DE" dirty="0" smtClean="0"/>
              <a:t>Minimierung des Reputationsrisikos!</a:t>
            </a:r>
            <a:endParaRPr lang="de-DE"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5"/>
          <p:cNvSpPr>
            <a:spLocks noGrp="1" noChangeArrowheads="1"/>
          </p:cNvSpPr>
          <p:nvPr>
            <p:ph type="ctrTitle"/>
          </p:nvPr>
        </p:nvSpPr>
        <p:spPr/>
        <p:txBody>
          <a:bodyPr>
            <a:normAutofit fontScale="90000"/>
          </a:bodyPr>
          <a:lstStyle/>
          <a:p>
            <a:r>
              <a:rPr lang="de-DE" dirty="0">
                <a:latin typeface="Arial" pitchFamily="-102" charset="0"/>
                <a:ea typeface="ＭＳ Ｐゴシック" pitchFamily="-102" charset="-128"/>
              </a:rPr>
              <a:t>Rechtliche Themen </a:t>
            </a:r>
            <a:br>
              <a:rPr lang="de-DE" dirty="0">
                <a:latin typeface="Arial" pitchFamily="-102" charset="0"/>
                <a:ea typeface="ＭＳ Ｐゴシック" pitchFamily="-102" charset="-128"/>
              </a:rPr>
            </a:br>
            <a:r>
              <a:rPr lang="de-DE" dirty="0">
                <a:latin typeface="Arial" pitchFamily="-102" charset="0"/>
                <a:ea typeface="ＭＳ Ｐゴシック" pitchFamily="-102" charset="-128"/>
              </a:rPr>
              <a:t>und </a:t>
            </a:r>
            <a:br>
              <a:rPr lang="de-DE" dirty="0">
                <a:latin typeface="Arial" pitchFamily="-102" charset="0"/>
                <a:ea typeface="ＭＳ Ｐゴシック" pitchFamily="-102" charset="-128"/>
              </a:rPr>
            </a:br>
            <a:r>
              <a:rPr lang="de-DE" dirty="0">
                <a:latin typeface="Arial" pitchFamily="-102" charset="0"/>
                <a:ea typeface="ＭＳ Ｐゴシック" pitchFamily="-102" charset="-128"/>
              </a:rPr>
              <a:t>kritische Aspekte</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a:t>Nachhaltige Finanzierungen – </a:t>
            </a:r>
            <a:r>
              <a:rPr lang="de-AT" dirty="0"/>
              <a:t>Sustainable Finance</a:t>
            </a:r>
            <a:endParaRPr lang="de-DE" dirty="0"/>
          </a:p>
        </p:txBody>
      </p:sp>
    </p:spTree>
    <p:extLst>
      <p:ext uri="{BB962C8B-B14F-4D97-AF65-F5344CB8AC3E}">
        <p14:creationId xmlns:p14="http://schemas.microsoft.com/office/powerpoint/2010/main" val="399218607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Nachhaltigkeit</a:t>
            </a:r>
            <a:endParaRPr lang="de-DE" dirty="0"/>
          </a:p>
        </p:txBody>
      </p:sp>
      <p:sp>
        <p:nvSpPr>
          <p:cNvPr id="3" name="Inhaltsplatzhalter 2"/>
          <p:cNvSpPr>
            <a:spLocks noGrp="1"/>
          </p:cNvSpPr>
          <p:nvPr>
            <p:ph idx="1"/>
          </p:nvPr>
        </p:nvSpPr>
        <p:spPr/>
        <p:txBody>
          <a:bodyPr>
            <a:normAutofit/>
          </a:bodyPr>
          <a:lstStyle/>
          <a:p>
            <a:pPr lvl="3"/>
            <a:r>
              <a:rPr lang="de-DE" dirty="0"/>
              <a:t>Nachhaltig, sustainable, green ..</a:t>
            </a:r>
            <a:r>
              <a:rPr lang="de-DE" dirty="0" smtClean="0"/>
              <a:t>., </a:t>
            </a:r>
            <a:r>
              <a:rPr lang="de-DE" dirty="0"/>
              <a:t>und vieles mehr?</a:t>
            </a:r>
            <a:endParaRPr lang="de-AT" dirty="0"/>
          </a:p>
          <a:p>
            <a:pPr lvl="3"/>
            <a:r>
              <a:rPr lang="de-DE" dirty="0" smtClean="0"/>
              <a:t>Welcher </a:t>
            </a:r>
            <a:r>
              <a:rPr lang="de-DE" dirty="0"/>
              <a:t>Begriff ist der richtige</a:t>
            </a:r>
            <a:r>
              <a:rPr lang="de-DE" dirty="0" smtClean="0"/>
              <a:t>?</a:t>
            </a:r>
            <a:endParaRPr lang="de-AT" dirty="0"/>
          </a:p>
          <a:p>
            <a:pPr lvl="3"/>
            <a:r>
              <a:rPr lang="de-DE" dirty="0" smtClean="0"/>
              <a:t>Was </a:t>
            </a:r>
            <a:r>
              <a:rPr lang="de-DE" dirty="0"/>
              <a:t>bedeuten sie</a:t>
            </a:r>
            <a:r>
              <a:rPr lang="de-DE" dirty="0" smtClean="0"/>
              <a:t>?</a:t>
            </a:r>
          </a:p>
          <a:p>
            <a:pPr lvl="3"/>
            <a:endParaRPr lang="de-DE" dirty="0"/>
          </a:p>
          <a:p>
            <a:pPr lvl="3"/>
            <a:endParaRPr lang="de-DE" dirty="0" smtClean="0"/>
          </a:p>
          <a:p>
            <a:pPr lvl="2"/>
            <a:r>
              <a:rPr lang="de-DE" b="1" dirty="0" smtClean="0">
                <a:solidFill>
                  <a:srgbClr val="7F7F7F"/>
                </a:solidFill>
              </a:rPr>
              <a:t>Lesetipp:</a:t>
            </a:r>
            <a:br>
              <a:rPr lang="de-DE" b="1" dirty="0" smtClean="0">
                <a:solidFill>
                  <a:srgbClr val="7F7F7F"/>
                </a:solidFill>
              </a:rPr>
            </a:br>
            <a:r>
              <a:rPr lang="de-DE" dirty="0" smtClean="0"/>
              <a:t>Franz Rudorfer: Sustainable Finance. In: BankArchiv (ÖBA) 12/18, S. 841</a:t>
            </a:r>
          </a:p>
        </p:txBody>
      </p:sp>
    </p:spTree>
    <p:extLst>
      <p:ext uri="{BB962C8B-B14F-4D97-AF65-F5344CB8AC3E}">
        <p14:creationId xmlns:p14="http://schemas.microsoft.com/office/powerpoint/2010/main" val="85818608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Sustainable Finance </a:t>
            </a:r>
            <a:endParaRPr lang="de-DE" dirty="0"/>
          </a:p>
        </p:txBody>
      </p:sp>
      <p:sp>
        <p:nvSpPr>
          <p:cNvPr id="3" name="Inhaltsplatzhalter 2"/>
          <p:cNvSpPr>
            <a:spLocks noGrp="1"/>
          </p:cNvSpPr>
          <p:nvPr>
            <p:ph idx="1"/>
          </p:nvPr>
        </p:nvSpPr>
        <p:spPr/>
        <p:txBody>
          <a:bodyPr>
            <a:normAutofit fontScale="85000" lnSpcReduction="20000"/>
          </a:bodyPr>
          <a:lstStyle/>
          <a:p>
            <a:r>
              <a:rPr lang="en-GB" b="1" dirty="0" smtClean="0"/>
              <a:t>Sustainable finance is the provision of finance to investments taking into account environmental, social and governance considerations.</a:t>
            </a:r>
          </a:p>
          <a:p>
            <a:r>
              <a:rPr lang="en-GB" dirty="0" smtClean="0"/>
              <a:t>Sustainable finance includes a strong green finance component that aims to support economic growth while</a:t>
            </a:r>
          </a:p>
          <a:p>
            <a:pPr lvl="1"/>
            <a:r>
              <a:rPr lang="en-GB" dirty="0" smtClean="0"/>
              <a:t>reducing pressures on the environment</a:t>
            </a:r>
          </a:p>
          <a:p>
            <a:pPr lvl="1"/>
            <a:r>
              <a:rPr lang="en-GB" dirty="0" smtClean="0"/>
              <a:t>addressing green-house gas emissions and tackling pollution</a:t>
            </a:r>
          </a:p>
          <a:p>
            <a:pPr lvl="1"/>
            <a:r>
              <a:rPr lang="en-GB" dirty="0" smtClean="0"/>
              <a:t>minimising waste and improving efficiency in the use of natural resources </a:t>
            </a:r>
          </a:p>
          <a:p>
            <a:r>
              <a:rPr lang="en-GB" dirty="0" smtClean="0"/>
              <a:t>It also encompasses increasing awareness of and transparency on</a:t>
            </a:r>
          </a:p>
          <a:p>
            <a:pPr lvl="1"/>
            <a:r>
              <a:rPr lang="en-GB" dirty="0" smtClean="0"/>
              <a:t>the risks which may have an impact on the sustainability of the financial system</a:t>
            </a:r>
          </a:p>
          <a:p>
            <a:pPr lvl="1"/>
            <a:r>
              <a:rPr lang="en-GB" dirty="0" smtClean="0"/>
              <a:t>the need for financial and corporate actors to mitigate those risks through appropriate governance</a:t>
            </a:r>
          </a:p>
          <a:p>
            <a:pPr lvl="4"/>
            <a:r>
              <a:rPr lang="en-GB" sz="1200" dirty="0" smtClean="0"/>
              <a:t>Quelle: https</a:t>
            </a:r>
            <a:r>
              <a:rPr lang="en-GB" sz="1200" dirty="0"/>
              <a:t>://ec.europa.eu/info/business-economy-euro/banking-and-finance/sustainable-finance_de</a:t>
            </a:r>
            <a:endParaRPr lang="en-GB" sz="1200" dirty="0" smtClean="0"/>
          </a:p>
          <a:p>
            <a:endParaRPr lang="en-GB" sz="1200" dirty="0"/>
          </a:p>
        </p:txBody>
      </p:sp>
    </p:spTree>
    <p:extLst>
      <p:ext uri="{BB962C8B-B14F-4D97-AF65-F5344CB8AC3E}">
        <p14:creationId xmlns:p14="http://schemas.microsoft.com/office/powerpoint/2010/main" val="350439672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EU-Expert Groups on Sustainable Finance</a:t>
            </a:r>
            <a:endParaRPr lang="de-DE" dirty="0"/>
          </a:p>
        </p:txBody>
      </p:sp>
      <p:sp>
        <p:nvSpPr>
          <p:cNvPr id="3" name="Inhaltsplatzhalter 2"/>
          <p:cNvSpPr>
            <a:spLocks noGrp="1"/>
          </p:cNvSpPr>
          <p:nvPr>
            <p:ph idx="1"/>
          </p:nvPr>
        </p:nvSpPr>
        <p:spPr/>
        <p:txBody>
          <a:bodyPr>
            <a:normAutofit fontScale="92500" lnSpcReduction="10000"/>
          </a:bodyPr>
          <a:lstStyle/>
          <a:p>
            <a:pPr indent="-702000"/>
            <a:r>
              <a:rPr lang="en-GB" dirty="0" smtClean="0"/>
              <a:t>High-Level Expert Group on Sustainable Finance (HLEG)</a:t>
            </a:r>
          </a:p>
          <a:p>
            <a:pPr lvl="1" indent="-342000"/>
            <a:r>
              <a:rPr lang="en-GB" dirty="0" smtClean="0"/>
              <a:t>Established December 2016</a:t>
            </a:r>
          </a:p>
          <a:p>
            <a:pPr lvl="1" indent="-342000"/>
            <a:r>
              <a:rPr lang="en-GB" dirty="0" smtClean="0"/>
              <a:t>20 senior experts from civil society, the finance sector, academia and observers from European and international institutions</a:t>
            </a:r>
          </a:p>
          <a:p>
            <a:pPr lvl="1" indent="-342000"/>
            <a:r>
              <a:rPr lang="en-GB" dirty="0" smtClean="0"/>
              <a:t>Final Report January 2018</a:t>
            </a:r>
          </a:p>
          <a:p>
            <a:pPr lvl="1" indent="-342000"/>
            <a:r>
              <a:rPr lang="en-GB" dirty="0" smtClean="0"/>
              <a:t>Basis of the action plan on sustainable finance</a:t>
            </a:r>
          </a:p>
          <a:p>
            <a:pPr indent="-702000"/>
            <a:r>
              <a:rPr lang="en-GB" dirty="0" smtClean="0"/>
              <a:t>Technical Expert Group on sustainable finance</a:t>
            </a:r>
          </a:p>
          <a:p>
            <a:pPr lvl="1" indent="-342000"/>
            <a:r>
              <a:rPr lang="en-GB" dirty="0" smtClean="0"/>
              <a:t>Set up by the Commission</a:t>
            </a:r>
          </a:p>
          <a:p>
            <a:pPr lvl="1" indent="-342000"/>
            <a:r>
              <a:rPr lang="en-GB" dirty="0" smtClean="0"/>
              <a:t>Start: July 2018, operation until June 2019 </a:t>
            </a:r>
            <a:br>
              <a:rPr lang="en-GB" dirty="0" smtClean="0"/>
            </a:br>
            <a:r>
              <a:rPr lang="en-GB" dirty="0" smtClean="0"/>
              <a:t>(latest end of 2019)</a:t>
            </a:r>
          </a:p>
          <a:p>
            <a:pPr lvl="1" indent="-342000"/>
            <a:r>
              <a:rPr lang="en-GB" dirty="0" smtClean="0"/>
              <a:t>35 members</a:t>
            </a:r>
          </a:p>
        </p:txBody>
      </p:sp>
    </p:spTree>
    <p:extLst>
      <p:ext uri="{BB962C8B-B14F-4D97-AF65-F5344CB8AC3E}">
        <p14:creationId xmlns:p14="http://schemas.microsoft.com/office/powerpoint/2010/main" val="406473497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de-DE" dirty="0" smtClean="0"/>
              <a:t>Aktionsplan der EU-Kommission</a:t>
            </a:r>
            <a:endParaRPr lang="de-DE" dirty="0"/>
          </a:p>
        </p:txBody>
      </p:sp>
      <p:sp>
        <p:nvSpPr>
          <p:cNvPr id="5" name="Inhaltsplatzhalter 4"/>
          <p:cNvSpPr>
            <a:spLocks noGrp="1"/>
          </p:cNvSpPr>
          <p:nvPr>
            <p:ph idx="1"/>
          </p:nvPr>
        </p:nvSpPr>
        <p:spPr/>
        <p:txBody>
          <a:bodyPr>
            <a:normAutofit fontScale="92500" lnSpcReduction="10000"/>
          </a:bodyPr>
          <a:lstStyle/>
          <a:p>
            <a:r>
              <a:rPr lang="de-AT" dirty="0" smtClean="0"/>
              <a:t>investabel.wordpress.com, 8.3.2018</a:t>
            </a:r>
            <a:endParaRPr lang="de-AT" dirty="0"/>
          </a:p>
          <a:p>
            <a:pPr lvl="1"/>
            <a:r>
              <a:rPr lang="de-AT" dirty="0"/>
              <a:t>Dr. Ralf Breuer: </a:t>
            </a:r>
            <a:r>
              <a:rPr lang="de-DE" dirty="0"/>
              <a:t>Nachhaltigere Finanzwirtschaft – Aktionsplan der EU-Kommission</a:t>
            </a:r>
          </a:p>
          <a:p>
            <a:pPr lvl="2"/>
            <a:r>
              <a:rPr lang="de-DE" dirty="0" smtClean="0"/>
              <a:t>Die </a:t>
            </a:r>
            <a:r>
              <a:rPr lang="de-DE" dirty="0"/>
              <a:t>EU-Kommission legte am 8.3.2018 im Rahmen einer Pressekonferenz einen Aktionsplan vor: „Financing Sustainable Growth“. Dieser Plan soll die europäische Finanzwirtschaft stärker auf die Finanzierung eines längerfristigen, nachhaltigen Wachstums ausrichten. Dies erfordert weitgehende, auch gesetzgeberische Maßnahmen in Bezug auf Berichterstattung, Bilanzierung, Regulierung und Unternehmensführung. Dies bezieht sich insbesondere auf einen längerfristigen Zeithorizont unter Berücksichtigung von Klimawandel, Energiewende und anderen  Faktoren</a:t>
            </a:r>
            <a:r>
              <a:rPr lang="de-DE" dirty="0" smtClean="0"/>
              <a:t>.</a:t>
            </a:r>
            <a:endParaRPr lang="de-DE" dirty="0"/>
          </a:p>
        </p:txBody>
      </p:sp>
    </p:spTree>
    <p:extLst>
      <p:ext uri="{BB962C8B-B14F-4D97-AF65-F5344CB8AC3E}">
        <p14:creationId xmlns:p14="http://schemas.microsoft.com/office/powerpoint/2010/main" val="282082581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EU Action Plan on Sustainable Finance</a:t>
            </a:r>
            <a:endParaRPr lang="de-DE" dirty="0"/>
          </a:p>
        </p:txBody>
      </p:sp>
      <p:sp>
        <p:nvSpPr>
          <p:cNvPr id="3" name="Inhaltsplatzhalter 2"/>
          <p:cNvSpPr>
            <a:spLocks noGrp="1"/>
          </p:cNvSpPr>
          <p:nvPr>
            <p:ph idx="1"/>
          </p:nvPr>
        </p:nvSpPr>
        <p:spPr/>
        <p:txBody>
          <a:bodyPr>
            <a:normAutofit fontScale="92500" lnSpcReduction="10000"/>
          </a:bodyPr>
          <a:lstStyle/>
          <a:p>
            <a:pPr lvl="1"/>
            <a:r>
              <a:rPr lang="de-DE" dirty="0" smtClean="0"/>
              <a:t>Auf Grundlage des Abschlussberichts der HLEG</a:t>
            </a:r>
          </a:p>
          <a:p>
            <a:pPr lvl="1"/>
            <a:r>
              <a:rPr lang="de-DE" dirty="0" smtClean="0"/>
              <a:t>Schlüsselmaßnahmen (ua):</a:t>
            </a:r>
          </a:p>
          <a:p>
            <a:pPr lvl="2"/>
            <a:r>
              <a:rPr lang="de-DE" dirty="0" smtClean="0"/>
              <a:t>Entwicklung eines Systems zur Klassifizierung von wirtschaftlichen Aktivitäten bezüglich ihres Beitrags zur Nachhaltigkeit („Taxonomie“)</a:t>
            </a:r>
          </a:p>
          <a:p>
            <a:pPr lvl="2"/>
            <a:r>
              <a:rPr lang="de-DE" dirty="0" smtClean="0"/>
              <a:t>Klärung der Pflichten von Investoren und Vermögensverwaltern</a:t>
            </a:r>
          </a:p>
          <a:p>
            <a:pPr lvl="2"/>
            <a:r>
              <a:rPr lang="de-DE" dirty="0" smtClean="0"/>
              <a:t>Aufnahme von Nachhaltigkeit in die Finanzberatung</a:t>
            </a:r>
          </a:p>
          <a:p>
            <a:pPr lvl="2"/>
            <a:r>
              <a:rPr lang="de-DE" dirty="0" smtClean="0"/>
              <a:t>Entwicklung/Festlegung von Standards/Gütesiegel für „grüne“ Finanzprodukte</a:t>
            </a:r>
          </a:p>
          <a:p>
            <a:pPr lvl="2"/>
            <a:r>
              <a:rPr lang="de-DE" dirty="0" smtClean="0"/>
              <a:t>Förderung von Investitionen in nachhaltige Projekte</a:t>
            </a:r>
          </a:p>
          <a:p>
            <a:pPr lvl="2"/>
            <a:r>
              <a:rPr lang="de-DE" dirty="0" smtClean="0"/>
              <a:t>Berücksichtigung von Nachhaltigkeitskriterien bei Risikomanagement und Regulierung</a:t>
            </a:r>
          </a:p>
          <a:p>
            <a:pPr lvl="2"/>
            <a:r>
              <a:rPr lang="de-DE" dirty="0" smtClean="0"/>
              <a:t>Nachhaltigkeitsverpflichtungen für Unternehmen</a:t>
            </a:r>
          </a:p>
          <a:p>
            <a:pPr marL="342900" indent="-342900">
              <a:buFont typeface="Arial"/>
              <a:buChar char="•"/>
            </a:pPr>
            <a:endParaRPr lang="de-DE" dirty="0"/>
          </a:p>
        </p:txBody>
      </p:sp>
    </p:spTree>
    <p:extLst>
      <p:ext uri="{BB962C8B-B14F-4D97-AF65-F5344CB8AC3E}">
        <p14:creationId xmlns:p14="http://schemas.microsoft.com/office/powerpoint/2010/main" val="352578533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Inhaltsplatzhalter 4"/>
          <p:cNvGraphicFramePr>
            <a:graphicFrameLocks noGrp="1"/>
          </p:cNvGraphicFramePr>
          <p:nvPr>
            <p:ph idx="1"/>
            <p:extLst>
              <p:ext uri="{D42A27DB-BD31-4B8C-83A1-F6EECF244321}">
                <p14:modId xmlns:p14="http://schemas.microsoft.com/office/powerpoint/2010/main" val="1535095968"/>
              </p:ext>
            </p:extLst>
          </p:nvPr>
        </p:nvGraphicFramePr>
        <p:xfrm>
          <a:off x="344760" y="692696"/>
          <a:ext cx="7467600" cy="56886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feld 6"/>
          <p:cNvSpPr txBox="1"/>
          <p:nvPr/>
        </p:nvSpPr>
        <p:spPr>
          <a:xfrm>
            <a:off x="6876256" y="5447546"/>
            <a:ext cx="1853498" cy="861774"/>
          </a:xfrm>
          <a:prstGeom prst="rect">
            <a:avLst/>
          </a:prstGeom>
          <a:solidFill>
            <a:schemeClr val="accent3">
              <a:lumMod val="20000"/>
              <a:lumOff val="80000"/>
            </a:schemeClr>
          </a:solidFill>
        </p:spPr>
        <p:txBody>
          <a:bodyPr wrap="square" rtlCol="0">
            <a:spAutoFit/>
          </a:bodyPr>
          <a:lstStyle/>
          <a:p>
            <a:r>
              <a:rPr lang="de-DE" sz="1000" dirty="0" smtClean="0">
                <a:latin typeface="Arial"/>
                <a:cs typeface="Arial"/>
              </a:rPr>
              <a:t>Grafik analog zu Grafik von:</a:t>
            </a:r>
            <a:br>
              <a:rPr lang="de-DE" sz="1000" dirty="0" smtClean="0">
                <a:latin typeface="Arial"/>
                <a:cs typeface="Arial"/>
              </a:rPr>
            </a:br>
            <a:r>
              <a:rPr lang="de-DE" sz="1000" dirty="0" smtClean="0">
                <a:latin typeface="Arial"/>
                <a:cs typeface="Arial"/>
              </a:rPr>
              <a:t>https://www.forum-ng.org/images/stories/Aktivitaeten/Grafik-10-Punkte-Plan-EU-KOM-2018-07-27.jpg </a:t>
            </a:r>
            <a:endParaRPr lang="de-DE" sz="1000" dirty="0">
              <a:latin typeface="Arial"/>
              <a:cs typeface="Arial"/>
            </a:endParaRPr>
          </a:p>
        </p:txBody>
      </p:sp>
    </p:spTree>
    <p:extLst>
      <p:ext uri="{BB962C8B-B14F-4D97-AF65-F5344CB8AC3E}">
        <p14:creationId xmlns:p14="http://schemas.microsoft.com/office/powerpoint/2010/main" val="389966259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smtClean="0"/>
              <a:t>Börsen in Zeiten des Internet</a:t>
            </a:r>
            <a:endParaRPr lang="de-DE" dirty="0"/>
          </a:p>
        </p:txBody>
      </p:sp>
    </p:spTree>
    <p:extLst>
      <p:ext uri="{BB962C8B-B14F-4D97-AF65-F5344CB8AC3E}">
        <p14:creationId xmlns:p14="http://schemas.microsoft.com/office/powerpoint/2010/main" val="337374479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4"/>
          <p:cNvSpPr>
            <a:spLocks noGrp="1" noChangeArrowheads="1"/>
          </p:cNvSpPr>
          <p:nvPr>
            <p:ph type="title"/>
          </p:nvPr>
        </p:nvSpPr>
        <p:spPr/>
        <p:txBody>
          <a:bodyPr/>
          <a:lstStyle/>
          <a:p>
            <a:r>
              <a:rPr lang="de-DE" dirty="0">
                <a:latin typeface="Arial" pitchFamily="-102" charset="0"/>
                <a:ea typeface="ＭＳ Ｐゴシック" pitchFamily="-102" charset="-128"/>
              </a:rPr>
              <a:t>Börsen im Zeitalter des Internet</a:t>
            </a:r>
          </a:p>
        </p:txBody>
      </p:sp>
      <p:sp>
        <p:nvSpPr>
          <p:cNvPr id="108547" name="Rectangle 5"/>
          <p:cNvSpPr>
            <a:spLocks noGrp="1" noChangeArrowheads="1"/>
          </p:cNvSpPr>
          <p:nvPr>
            <p:ph type="body" idx="1"/>
          </p:nvPr>
        </p:nvSpPr>
        <p:spPr/>
        <p:txBody>
          <a:bodyPr/>
          <a:lstStyle/>
          <a:p>
            <a:pPr lvl="1"/>
            <a:r>
              <a:rPr lang="de-DE" dirty="0">
                <a:latin typeface="Arial" pitchFamily="-102" charset="0"/>
                <a:cs typeface="Arial" pitchFamily="-102" charset="0"/>
              </a:rPr>
              <a:t>Entwicklung der letzten Jahre</a:t>
            </a:r>
          </a:p>
          <a:p>
            <a:pPr lvl="1"/>
            <a:r>
              <a:rPr lang="de-DE" dirty="0">
                <a:latin typeface="Arial" pitchFamily="-102" charset="0"/>
                <a:cs typeface="Arial" pitchFamily="-102" charset="0"/>
              </a:rPr>
              <a:t>Technische Plattformen</a:t>
            </a:r>
          </a:p>
          <a:p>
            <a:pPr lvl="1"/>
            <a:r>
              <a:rPr lang="de-DE" dirty="0">
                <a:latin typeface="Arial" pitchFamily="-102" charset="0"/>
                <a:cs typeface="Arial" pitchFamily="-102" charset="0"/>
              </a:rPr>
              <a:t>Börsenzusammenschlüsse</a:t>
            </a:r>
          </a:p>
          <a:p>
            <a:pPr lvl="1"/>
            <a:r>
              <a:rPr lang="de-DE" dirty="0">
                <a:latin typeface="Arial" pitchFamily="-102" charset="0"/>
                <a:cs typeface="Arial" pitchFamily="-102" charset="0"/>
              </a:rPr>
              <a:t>Automatische Handelssysteme</a:t>
            </a:r>
            <a:br>
              <a:rPr lang="de-DE" dirty="0">
                <a:latin typeface="Arial" pitchFamily="-102" charset="0"/>
                <a:cs typeface="Arial" pitchFamily="-102" charset="0"/>
              </a:rPr>
            </a:br>
            <a:r>
              <a:rPr lang="de-DE" dirty="0">
                <a:latin typeface="Arial" pitchFamily="-102" charset="0"/>
                <a:cs typeface="Arial" pitchFamily="-102" charset="0"/>
              </a:rPr>
              <a:t>(Automatic Trading Systems)</a:t>
            </a:r>
          </a:p>
          <a:p>
            <a:pPr lvl="1"/>
            <a:r>
              <a:rPr lang="de-DE" dirty="0">
                <a:latin typeface="Arial" pitchFamily="-102" charset="0"/>
                <a:cs typeface="Arial" pitchFamily="-102" charset="0"/>
              </a:rPr>
              <a:t>Zukunft der Börse</a:t>
            </a:r>
          </a:p>
          <a:p>
            <a:pPr lvl="1"/>
            <a:r>
              <a:rPr lang="de-DE" dirty="0">
                <a:latin typeface="Arial" pitchFamily="-102" charset="0"/>
                <a:cs typeface="Arial" pitchFamily="-102" charset="0"/>
              </a:rPr>
              <a:t>MTF / IS nach WAG </a:t>
            </a:r>
            <a:r>
              <a:rPr lang="de-DE" dirty="0" smtClean="0">
                <a:latin typeface="Arial" pitchFamily="-102" charset="0"/>
                <a:cs typeface="Arial" pitchFamily="-102" charset="0"/>
              </a:rPr>
              <a:t>2007</a:t>
            </a:r>
          </a:p>
          <a:p>
            <a:pPr lvl="1"/>
            <a:r>
              <a:rPr lang="de-DE" dirty="0" smtClean="0">
                <a:latin typeface="Arial" pitchFamily="-102" charset="0"/>
                <a:cs typeface="Arial" pitchFamily="-102" charset="0"/>
              </a:rPr>
              <a:t>OTF nach MiFID II</a:t>
            </a:r>
          </a:p>
          <a:p>
            <a:pPr lvl="1"/>
            <a:r>
              <a:rPr lang="de-DE" dirty="0" smtClean="0">
                <a:latin typeface="Arial" pitchFamily="-102" charset="0"/>
                <a:cs typeface="Arial" pitchFamily="-102" charset="0"/>
              </a:rPr>
              <a:t>HFT nach MiFID II</a:t>
            </a:r>
            <a:endParaRPr lang="de-DE" dirty="0">
              <a:latin typeface="Arial" pitchFamily="-102" charset="0"/>
              <a:cs typeface="Arial" pitchFamily="-102" charset="0"/>
            </a:endParaRPr>
          </a:p>
        </p:txBody>
      </p:sp>
      <p:sp>
        <p:nvSpPr>
          <p:cNvPr id="5" name="Textfeld 4"/>
          <p:cNvSpPr txBox="1"/>
          <p:nvPr/>
        </p:nvSpPr>
        <p:spPr>
          <a:xfrm>
            <a:off x="2340000" y="6324600"/>
            <a:ext cx="4572000" cy="338554"/>
          </a:xfrm>
          <a:prstGeom prst="rect">
            <a:avLst/>
          </a:prstGeom>
          <a:noFill/>
        </p:spPr>
        <p:txBody>
          <a:bodyPr wrap="square" rtlCol="0">
            <a:spAutoFit/>
          </a:bodyPr>
          <a:lstStyle/>
          <a:p>
            <a:r>
              <a:rPr lang="de-DE" sz="1600" b="1" i="1" dirty="0" smtClean="0">
                <a:solidFill>
                  <a:schemeClr val="tx1">
                    <a:lumMod val="65000"/>
                    <a:lumOff val="35000"/>
                  </a:schemeClr>
                </a:solidFill>
              </a:rPr>
              <a:t>Achtung: Vergleiche aktuellen Gesetzesstand!</a:t>
            </a:r>
            <a:endParaRPr lang="de-DE" sz="1600" b="1" i="1" dirty="0">
              <a:solidFill>
                <a:schemeClr val="tx1">
                  <a:lumMod val="65000"/>
                  <a:lumOff val="35000"/>
                </a:schemeClr>
              </a:solidFill>
            </a:endParaRP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extplatzhalter 3"/>
          <p:cNvSpPr>
            <a:spLocks noGrp="1"/>
          </p:cNvSpPr>
          <p:nvPr>
            <p:ph type="body" idx="1"/>
          </p:nvPr>
        </p:nvSpPr>
        <p:spPr>
          <a:xfrm>
            <a:off x="457200" y="1447800"/>
            <a:ext cx="8229600" cy="639762"/>
          </a:xfrm>
        </p:spPr>
        <p:txBody>
          <a:bodyPr/>
          <a:lstStyle/>
          <a:p>
            <a:pPr>
              <a:spcBef>
                <a:spcPct val="0"/>
              </a:spcBef>
            </a:pPr>
            <a:r>
              <a:rPr lang="de-DE" dirty="0">
                <a:latin typeface="Arial" pitchFamily="-102" charset="0"/>
                <a:ea typeface="ＭＳ Ｐゴシック" pitchFamily="-102" charset="-128"/>
              </a:rPr>
              <a:t>wesentliche Inhalte: </a:t>
            </a:r>
          </a:p>
          <a:p>
            <a:pPr>
              <a:spcBef>
                <a:spcPct val="0"/>
              </a:spcBef>
            </a:pPr>
            <a:endParaRPr lang="de-DE" dirty="0">
              <a:latin typeface="Arial" pitchFamily="-102" charset="0"/>
              <a:ea typeface="ＭＳ Ｐゴシック" pitchFamily="-102" charset="-128"/>
            </a:endParaRPr>
          </a:p>
        </p:txBody>
      </p:sp>
      <p:sp>
        <p:nvSpPr>
          <p:cNvPr id="106499" name="Inhaltsplatzhalter 4"/>
          <p:cNvSpPr>
            <a:spLocks noGrp="1"/>
          </p:cNvSpPr>
          <p:nvPr>
            <p:ph sz="half" idx="2"/>
          </p:nvPr>
        </p:nvSpPr>
        <p:spPr/>
        <p:txBody>
          <a:bodyPr>
            <a:normAutofit lnSpcReduction="10000"/>
          </a:bodyPr>
          <a:lstStyle/>
          <a:p>
            <a:pPr lvl="1"/>
            <a:r>
              <a:rPr lang="de-DE" dirty="0">
                <a:latin typeface="Arial" pitchFamily="-102" charset="0"/>
                <a:cs typeface="Arial" pitchFamily="-102" charset="0"/>
              </a:rPr>
              <a:t>Leitung und Verwaltung einer Börse durch ein Börseunternehmen (Wiener Börse AG)</a:t>
            </a:r>
          </a:p>
          <a:p>
            <a:pPr lvl="1"/>
            <a:r>
              <a:rPr lang="de-DE" dirty="0">
                <a:latin typeface="Arial" pitchFamily="-102" charset="0"/>
                <a:cs typeface="Arial" pitchFamily="-102" charset="0"/>
              </a:rPr>
              <a:t>AGB</a:t>
            </a:r>
          </a:p>
          <a:p>
            <a:pPr lvl="1"/>
            <a:r>
              <a:rPr lang="de-DE" dirty="0">
                <a:latin typeface="Arial" pitchFamily="-102" charset="0"/>
                <a:cs typeface="Arial" pitchFamily="-102" charset="0"/>
              </a:rPr>
              <a:t>Börsemitgliedschaft</a:t>
            </a:r>
          </a:p>
          <a:p>
            <a:pPr lvl="1"/>
            <a:r>
              <a:rPr lang="de-DE" dirty="0">
                <a:latin typeface="Arial" pitchFamily="-102" charset="0"/>
                <a:cs typeface="Arial" pitchFamily="-102" charset="0"/>
              </a:rPr>
              <a:t>Börsezeit und Börseort</a:t>
            </a:r>
          </a:p>
          <a:p>
            <a:pPr lvl="1"/>
            <a:r>
              <a:rPr lang="de-DE" dirty="0">
                <a:latin typeface="Arial" pitchFamily="-102" charset="0"/>
                <a:cs typeface="Arial" pitchFamily="-102" charset="0"/>
              </a:rPr>
              <a:t>Handelsregeln</a:t>
            </a:r>
          </a:p>
          <a:p>
            <a:pPr lvl="1"/>
            <a:r>
              <a:rPr lang="de-DE" dirty="0">
                <a:latin typeface="Arial" pitchFamily="-102" charset="0"/>
                <a:cs typeface="Arial" pitchFamily="-102" charset="0"/>
              </a:rPr>
              <a:t>Handelsbräuche der Warenbörse</a:t>
            </a:r>
          </a:p>
          <a:p>
            <a:pPr lvl="1"/>
            <a:r>
              <a:rPr lang="de-DE" dirty="0">
                <a:latin typeface="Arial" pitchFamily="-102" charset="0"/>
                <a:cs typeface="Arial" pitchFamily="-102" charset="0"/>
              </a:rPr>
              <a:t>Medien für wichtige Verlautbarungen</a:t>
            </a:r>
          </a:p>
          <a:p>
            <a:pPr lvl="1"/>
            <a:endParaRPr lang="de-DE" dirty="0">
              <a:latin typeface="Arial" pitchFamily="-102" charset="0"/>
              <a:cs typeface="Arial" pitchFamily="-102" charset="0"/>
            </a:endParaRPr>
          </a:p>
        </p:txBody>
      </p:sp>
      <p:sp>
        <p:nvSpPr>
          <p:cNvPr id="106500" name="Inhaltsplatzhalter 5"/>
          <p:cNvSpPr>
            <a:spLocks noGrp="1"/>
          </p:cNvSpPr>
          <p:nvPr>
            <p:ph sz="quarter" idx="4"/>
          </p:nvPr>
        </p:nvSpPr>
        <p:spPr/>
        <p:txBody>
          <a:bodyPr>
            <a:normAutofit lnSpcReduction="10000"/>
          </a:bodyPr>
          <a:lstStyle/>
          <a:p>
            <a:pPr lvl="1"/>
            <a:r>
              <a:rPr lang="de-DE" dirty="0">
                <a:latin typeface="Arial" pitchFamily="-102" charset="0"/>
                <a:cs typeface="Arial" pitchFamily="-102" charset="0"/>
              </a:rPr>
              <a:t>Zulassung von Börsemitgliedern und Börsebesuchern</a:t>
            </a:r>
          </a:p>
          <a:p>
            <a:pPr lvl="1"/>
            <a:r>
              <a:rPr lang="de-DE" dirty="0" smtClean="0">
                <a:latin typeface="Arial" pitchFamily="-102" charset="0"/>
                <a:cs typeface="Arial" pitchFamily="-102" charset="0"/>
              </a:rPr>
              <a:t>Handelsaufsicht </a:t>
            </a:r>
            <a:r>
              <a:rPr lang="de-DE" dirty="0">
                <a:latin typeface="Arial" pitchFamily="-102" charset="0"/>
                <a:cs typeface="Arial" pitchFamily="-102" charset="0"/>
              </a:rPr>
              <a:t>und Handelsregeln</a:t>
            </a:r>
          </a:p>
          <a:p>
            <a:pPr lvl="1"/>
            <a:r>
              <a:rPr lang="de-DE" dirty="0">
                <a:latin typeface="Arial" pitchFamily="-102" charset="0"/>
                <a:cs typeface="Arial" pitchFamily="-102" charset="0"/>
              </a:rPr>
              <a:t>Aufgaben und Pflichten Börsensensale</a:t>
            </a:r>
          </a:p>
          <a:p>
            <a:pPr lvl="1"/>
            <a:r>
              <a:rPr lang="de-DE" dirty="0">
                <a:latin typeface="Arial" pitchFamily="-102" charset="0"/>
                <a:cs typeface="Arial" pitchFamily="-102" charset="0"/>
              </a:rPr>
              <a:t>Börsenaufsicht</a:t>
            </a:r>
          </a:p>
          <a:p>
            <a:pPr lvl="1"/>
            <a:r>
              <a:rPr lang="de-DE" dirty="0">
                <a:latin typeface="Arial" pitchFamily="-102" charset="0"/>
                <a:cs typeface="Arial" pitchFamily="-102" charset="0"/>
              </a:rPr>
              <a:t>Zulassung zum Amtlichen Handel, zum Geregelten Freiverkehr und zum Sonstigen Wertpapierhandel</a:t>
            </a:r>
          </a:p>
          <a:p>
            <a:pPr marL="0" indent="0">
              <a:buFontTx/>
              <a:buNone/>
            </a:pPr>
            <a:endParaRPr lang="de-DE" dirty="0">
              <a:latin typeface="Arial" pitchFamily="-102" charset="0"/>
              <a:ea typeface="ＭＳ Ｐゴシック" pitchFamily="-102" charset="-128"/>
            </a:endParaRPr>
          </a:p>
        </p:txBody>
      </p:sp>
      <p:sp>
        <p:nvSpPr>
          <p:cNvPr id="106501" name="Titel 13"/>
          <p:cNvSpPr>
            <a:spLocks noGrp="1"/>
          </p:cNvSpPr>
          <p:nvPr>
            <p:ph type="title"/>
          </p:nvPr>
        </p:nvSpPr>
        <p:spPr>
          <a:xfrm>
            <a:off x="457200" y="685800"/>
            <a:ext cx="8305800" cy="762000"/>
          </a:xfrm>
        </p:spPr>
        <p:txBody>
          <a:bodyPr/>
          <a:lstStyle/>
          <a:p>
            <a:r>
              <a:rPr lang="de-DE" sz="2800" dirty="0">
                <a:latin typeface="Arial" pitchFamily="-102" charset="0"/>
                <a:ea typeface="ＭＳ Ｐゴシック" pitchFamily="-102" charset="-128"/>
              </a:rPr>
              <a:t>Stammfassung BörseG 1989 (BGBL 555/1989)</a:t>
            </a:r>
          </a:p>
        </p:txBody>
      </p:sp>
      <p:sp>
        <p:nvSpPr>
          <p:cNvPr id="8" name="Textfeld 7"/>
          <p:cNvSpPr txBox="1"/>
          <p:nvPr/>
        </p:nvSpPr>
        <p:spPr>
          <a:xfrm>
            <a:off x="2340000" y="6367046"/>
            <a:ext cx="4572000" cy="338554"/>
          </a:xfrm>
          <a:prstGeom prst="rect">
            <a:avLst/>
          </a:prstGeom>
          <a:noFill/>
        </p:spPr>
        <p:txBody>
          <a:bodyPr wrap="square" rtlCol="0">
            <a:spAutoFit/>
          </a:bodyPr>
          <a:lstStyle/>
          <a:p>
            <a:r>
              <a:rPr lang="de-DE" sz="1600" b="1" i="1" dirty="0" smtClean="0">
                <a:solidFill>
                  <a:schemeClr val="tx1">
                    <a:lumMod val="65000"/>
                    <a:lumOff val="35000"/>
                  </a:schemeClr>
                </a:solidFill>
              </a:rPr>
              <a:t>Achtung: Vergleiche aktuellen Gesetzesstand!</a:t>
            </a:r>
            <a:endParaRPr lang="de-DE" sz="1600" b="1" i="1" dirty="0">
              <a:solidFill>
                <a:schemeClr val="tx1">
                  <a:lumMod val="65000"/>
                  <a:lumOff val="35000"/>
                </a:schemeClr>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de-DE" dirty="0">
                <a:latin typeface="Arial" pitchFamily="-102" charset="0"/>
                <a:ea typeface="ＭＳ Ｐゴシック" pitchFamily="-102" charset="-128"/>
              </a:rPr>
              <a:t>Konzessionsfrage für das Finanzdienstleistungsgeschäft</a:t>
            </a:r>
          </a:p>
        </p:txBody>
      </p:sp>
      <p:sp>
        <p:nvSpPr>
          <p:cNvPr id="67587" name="Rectangle 3"/>
          <p:cNvSpPr>
            <a:spLocks noGrp="1" noChangeArrowheads="1"/>
          </p:cNvSpPr>
          <p:nvPr>
            <p:ph idx="1"/>
          </p:nvPr>
        </p:nvSpPr>
        <p:spPr/>
        <p:txBody>
          <a:bodyPr/>
          <a:lstStyle/>
          <a:p>
            <a:pPr marL="0" indent="0">
              <a:buFontTx/>
              <a:buNone/>
            </a:pPr>
            <a:endParaRPr lang="de-DE" dirty="0" smtClean="0">
              <a:latin typeface="Arial" pitchFamily="-102" charset="0"/>
              <a:ea typeface="ＭＳ Ｐゴシック" pitchFamily="-102" charset="-128"/>
            </a:endParaRPr>
          </a:p>
          <a:p>
            <a:pPr marL="0" indent="0">
              <a:buFontTx/>
              <a:buNone/>
            </a:pPr>
            <a:r>
              <a:rPr lang="de-DE" dirty="0" smtClean="0">
                <a:latin typeface="Arial" pitchFamily="-102" charset="0"/>
                <a:ea typeface="ＭＳ Ｐゴシック" pitchFamily="-102" charset="-128"/>
              </a:rPr>
              <a:t>online </a:t>
            </a:r>
            <a:r>
              <a:rPr lang="de-DE" dirty="0">
                <a:latin typeface="Arial" pitchFamily="-102" charset="0"/>
                <a:ea typeface="ＭＳ Ｐゴシック" pitchFamily="-102" charset="-128"/>
              </a:rPr>
              <a:t>oder offline</a:t>
            </a:r>
            <a:r>
              <a:rPr lang="de-DE" dirty="0" smtClean="0">
                <a:latin typeface="Arial" pitchFamily="-102" charset="0"/>
                <a:ea typeface="ＭＳ Ｐゴシック" pitchFamily="-102" charset="-128"/>
              </a:rPr>
              <a:t>?</a:t>
            </a:r>
          </a:p>
          <a:p>
            <a:pPr marL="0" indent="0">
              <a:buFontTx/>
              <a:buNone/>
            </a:pPr>
            <a:endParaRPr lang="de-DE" sz="1400" dirty="0" smtClean="0">
              <a:latin typeface="Arial" pitchFamily="-102" charset="0"/>
              <a:ea typeface="ＭＳ Ｐゴシック" pitchFamily="-102" charset="-128"/>
            </a:endParaRPr>
          </a:p>
          <a:p>
            <a:pPr lvl="1"/>
            <a:r>
              <a:rPr lang="de-DE" dirty="0">
                <a:latin typeface="Arial" pitchFamily="-102" charset="0"/>
                <a:cs typeface="Arial" pitchFamily="-102" charset="0"/>
              </a:rPr>
              <a:t>in Österreich</a:t>
            </a:r>
          </a:p>
          <a:p>
            <a:pPr lvl="1"/>
            <a:r>
              <a:rPr lang="de-DE" dirty="0">
                <a:latin typeface="Arial" pitchFamily="-102" charset="0"/>
                <a:cs typeface="Arial" pitchFamily="-102" charset="0"/>
              </a:rPr>
              <a:t>in der EU</a:t>
            </a:r>
          </a:p>
          <a:p>
            <a:pPr lvl="1"/>
            <a:r>
              <a:rPr lang="de-DE" dirty="0">
                <a:latin typeface="Arial" pitchFamily="-102" charset="0"/>
                <a:cs typeface="Arial" pitchFamily="-102" charset="0"/>
              </a:rPr>
              <a:t>im Nicht-EU/EWR-Raum</a:t>
            </a:r>
          </a:p>
          <a:p>
            <a:pPr lvl="1"/>
            <a:r>
              <a:rPr lang="de-DE" dirty="0">
                <a:latin typeface="Arial" pitchFamily="-102" charset="0"/>
                <a:cs typeface="Arial" pitchFamily="-102" charset="0"/>
              </a:rPr>
              <a:t>spezielles Thema: USA</a:t>
            </a: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title"/>
          </p:nvPr>
        </p:nvSpPr>
        <p:spPr/>
        <p:txBody>
          <a:bodyPr/>
          <a:lstStyle/>
          <a:p>
            <a:r>
              <a:rPr lang="de-DE" dirty="0" smtClean="0"/>
              <a:t>Neuerungen im BörseG</a:t>
            </a:r>
            <a:endParaRPr lang="de-DE" dirty="0"/>
          </a:p>
        </p:txBody>
      </p:sp>
      <p:sp>
        <p:nvSpPr>
          <p:cNvPr id="107523" name="Rectangle 8"/>
          <p:cNvSpPr>
            <a:spLocks noGrp="1" noChangeArrowheads="1"/>
          </p:cNvSpPr>
          <p:nvPr>
            <p:ph idx="1"/>
          </p:nvPr>
        </p:nvSpPr>
        <p:spPr/>
        <p:txBody>
          <a:bodyPr>
            <a:normAutofit lnSpcReduction="10000"/>
          </a:bodyPr>
          <a:lstStyle/>
          <a:p>
            <a:r>
              <a:rPr lang="de-DE" sz="2200" dirty="0" smtClean="0"/>
              <a:t>BGBl 127/2004: </a:t>
            </a:r>
          </a:p>
          <a:p>
            <a:pPr lvl="1"/>
            <a:r>
              <a:rPr lang="de-DE" sz="2200" dirty="0" smtClean="0"/>
              <a:t>Umsetzung der Marktmissbrauchsrichtlinie (RL2003/6/EG)</a:t>
            </a:r>
          </a:p>
          <a:p>
            <a:pPr lvl="1"/>
            <a:r>
              <a:rPr lang="de-DE" sz="2200" dirty="0" smtClean="0"/>
              <a:t>Definition Insiderinformation und Marktmanipulation </a:t>
            </a:r>
            <a:r>
              <a:rPr lang="de-DE" sz="2200" dirty="0" smtClean="0">
                <a:sym typeface="Wingdings" pitchFamily="-102" charset="2"/>
              </a:rPr>
              <a:t></a:t>
            </a:r>
            <a:r>
              <a:rPr lang="de-DE" sz="2200" dirty="0" smtClean="0"/>
              <a:t> Verordnungsermächtigung FMA – Zulässige Marktpraktiken </a:t>
            </a:r>
            <a:r>
              <a:rPr lang="de-DE" sz="2200" dirty="0" smtClean="0">
                <a:sym typeface="Wingdings" pitchFamily="-102" charset="2"/>
              </a:rPr>
              <a:t></a:t>
            </a:r>
            <a:r>
              <a:rPr lang="de-DE" sz="2200" dirty="0" smtClean="0"/>
              <a:t> Insiderliste </a:t>
            </a:r>
            <a:r>
              <a:rPr lang="de-DE" sz="2200" dirty="0" smtClean="0">
                <a:sym typeface="Wingdings" pitchFamily="-102" charset="2"/>
              </a:rPr>
              <a:t></a:t>
            </a:r>
            <a:r>
              <a:rPr lang="de-DE" sz="2200" dirty="0" smtClean="0"/>
              <a:t> </a:t>
            </a:r>
            <a:r>
              <a:rPr lang="en-GB" sz="2200" dirty="0" smtClean="0"/>
              <a:t>Directors Dealing</a:t>
            </a:r>
          </a:p>
          <a:p>
            <a:pPr lvl="1"/>
            <a:endParaRPr lang="en-GB" sz="2200" dirty="0" smtClean="0"/>
          </a:p>
          <a:p>
            <a:r>
              <a:rPr lang="de-DE" sz="2200" dirty="0" smtClean="0"/>
              <a:t>BGBl 78/2005: </a:t>
            </a:r>
          </a:p>
          <a:p>
            <a:pPr lvl="1"/>
            <a:r>
              <a:rPr lang="de-DE" sz="2200" dirty="0" smtClean="0"/>
              <a:t>Umsetzung der Richtlinie 2003/71/EG = Prospekt-RL </a:t>
            </a:r>
          </a:p>
          <a:p>
            <a:pPr lvl="1"/>
            <a:r>
              <a:rPr lang="de-DE" sz="2200" dirty="0" smtClean="0"/>
              <a:t>„Europäischer Pass</a:t>
            </a:r>
            <a:r>
              <a:rPr lang="ja-JP" altLang="de-DE" sz="2200" dirty="0" smtClean="0"/>
              <a:t>“</a:t>
            </a:r>
            <a:r>
              <a:rPr lang="de-DE" altLang="ja-JP" sz="2200" dirty="0" smtClean="0"/>
              <a:t> für Emittenten </a:t>
            </a:r>
            <a:r>
              <a:rPr lang="de-DE" altLang="ja-JP" sz="2200" dirty="0" smtClean="0">
                <a:sym typeface="Wingdings" pitchFamily="-102" charset="2"/>
              </a:rPr>
              <a:t></a:t>
            </a:r>
            <a:r>
              <a:rPr lang="de-DE" altLang="ja-JP" sz="2200" dirty="0" smtClean="0"/>
              <a:t> Für Prospektprüfung- und Genehmigung besteht je Mitgliedsstaat die Zuständigkeit einer „einzigen Behörde</a:t>
            </a:r>
            <a:r>
              <a:rPr lang="ja-JP" altLang="de-DE" sz="2200" dirty="0" smtClean="0"/>
              <a:t>”</a:t>
            </a:r>
            <a:endParaRPr lang="de-AT" altLang="ja-JP" sz="2200" dirty="0" smtClean="0"/>
          </a:p>
          <a:p>
            <a:pPr lvl="3"/>
            <a:r>
              <a:rPr lang="de-AT" sz="2200" dirty="0" smtClean="0"/>
              <a:t>Weitere Änderungen laufend!</a:t>
            </a:r>
            <a:endParaRPr lang="de-DE" sz="2200" dirty="0"/>
          </a:p>
        </p:txBody>
      </p:sp>
      <p:sp>
        <p:nvSpPr>
          <p:cNvPr id="5" name="Textfeld 4"/>
          <p:cNvSpPr txBox="1"/>
          <p:nvPr/>
        </p:nvSpPr>
        <p:spPr>
          <a:xfrm>
            <a:off x="2340000" y="6367046"/>
            <a:ext cx="4572000" cy="338554"/>
          </a:xfrm>
          <a:prstGeom prst="rect">
            <a:avLst/>
          </a:prstGeom>
          <a:noFill/>
        </p:spPr>
        <p:txBody>
          <a:bodyPr wrap="square" rtlCol="0">
            <a:spAutoFit/>
          </a:bodyPr>
          <a:lstStyle/>
          <a:p>
            <a:r>
              <a:rPr lang="de-DE" sz="1600" b="1" i="1" dirty="0" smtClean="0">
                <a:solidFill>
                  <a:schemeClr val="tx1">
                    <a:lumMod val="65000"/>
                    <a:lumOff val="35000"/>
                  </a:schemeClr>
                </a:solidFill>
              </a:rPr>
              <a:t>Achtung: Vergleiche aktuellen Gesetzesstand!</a:t>
            </a:r>
            <a:endParaRPr lang="de-DE" sz="1600" b="1" i="1" dirty="0">
              <a:solidFill>
                <a:schemeClr val="tx1">
                  <a:lumMod val="65000"/>
                  <a:lumOff val="35000"/>
                </a:schemeClr>
              </a:solidFill>
            </a:endParaRP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smtClean="0"/>
              <a:t>Finanzportal vs PC-Filiale</a:t>
            </a:r>
            <a:endParaRPr lang="de-DE" dirty="0"/>
          </a:p>
        </p:txBody>
      </p:sp>
    </p:spTree>
    <p:extLst>
      <p:ext uri="{BB962C8B-B14F-4D97-AF65-F5344CB8AC3E}">
        <p14:creationId xmlns:p14="http://schemas.microsoft.com/office/powerpoint/2010/main" val="247287786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Finanzportal vs PC-Filiale</a:t>
            </a:r>
            <a:endParaRPr lang="de-DE" dirty="0"/>
          </a:p>
        </p:txBody>
      </p:sp>
      <p:sp>
        <p:nvSpPr>
          <p:cNvPr id="3" name="Inhaltsplatzhalter 2"/>
          <p:cNvSpPr>
            <a:spLocks noGrp="1"/>
          </p:cNvSpPr>
          <p:nvPr>
            <p:ph idx="1"/>
          </p:nvPr>
        </p:nvSpPr>
        <p:spPr/>
        <p:txBody>
          <a:bodyPr/>
          <a:lstStyle/>
          <a:p>
            <a:pPr lvl="1"/>
            <a:r>
              <a:rPr lang="de-DE" dirty="0">
                <a:latin typeface="Arial" pitchFamily="-102" charset="0"/>
                <a:cs typeface="Arial" pitchFamily="-102" charset="0"/>
              </a:rPr>
              <a:t>Allfinanzkonzept</a:t>
            </a:r>
          </a:p>
          <a:p>
            <a:pPr lvl="1"/>
            <a:r>
              <a:rPr lang="de-DE" dirty="0">
                <a:latin typeface="Arial" pitchFamily="-102" charset="0"/>
                <a:cs typeface="Arial" pitchFamily="-102" charset="0"/>
              </a:rPr>
              <a:t>3-C-Konzept</a:t>
            </a:r>
          </a:p>
          <a:p>
            <a:pPr lvl="1"/>
            <a:r>
              <a:rPr lang="en-GB" dirty="0">
                <a:latin typeface="Arial" pitchFamily="-102" charset="0"/>
                <a:cs typeface="Arial" pitchFamily="-102" charset="0"/>
              </a:rPr>
              <a:t>Content</a:t>
            </a:r>
          </a:p>
          <a:p>
            <a:pPr lvl="1">
              <a:buFont typeface="Wingdings" pitchFamily="-102" charset="2"/>
              <a:buNone/>
            </a:pPr>
            <a:endParaRPr lang="de-DE" dirty="0">
              <a:latin typeface="Arial" pitchFamily="-102" charset="0"/>
              <a:cs typeface="Arial" pitchFamily="-102" charset="0"/>
            </a:endParaRPr>
          </a:p>
          <a:p>
            <a:pPr lvl="1"/>
            <a:r>
              <a:rPr lang="de-DE" dirty="0">
                <a:latin typeface="Arial" pitchFamily="-102" charset="0"/>
                <a:cs typeface="Arial" pitchFamily="-102" charset="0"/>
              </a:rPr>
              <a:t>Exkurs: </a:t>
            </a:r>
            <a:r>
              <a:rPr lang="en-GB" dirty="0">
                <a:latin typeface="Arial" pitchFamily="-102" charset="0"/>
                <a:cs typeface="Arial" pitchFamily="-102" charset="0"/>
              </a:rPr>
              <a:t>visitor-member-Kunde</a:t>
            </a:r>
            <a:endParaRPr lang="de-DE" dirty="0">
              <a:latin typeface="Arial" pitchFamily="-102" charset="0"/>
              <a:cs typeface="Arial" pitchFamily="-102" charset="0"/>
            </a:endParaRPr>
          </a:p>
          <a:p>
            <a:pPr lvl="1"/>
            <a:r>
              <a:rPr lang="de-DE" dirty="0">
                <a:latin typeface="Arial" pitchFamily="-102" charset="0"/>
                <a:cs typeface="Arial" pitchFamily="-102" charset="0"/>
              </a:rPr>
              <a:t>Kundenlandschaft im e-</a:t>
            </a:r>
            <a:r>
              <a:rPr lang="de-DE" dirty="0" smtClean="0">
                <a:latin typeface="Arial" pitchFamily="-102" charset="0"/>
                <a:cs typeface="Arial" pitchFamily="-102" charset="0"/>
              </a:rPr>
              <a:t>finance</a:t>
            </a:r>
            <a:endParaRPr lang="de-DE" dirty="0">
              <a:latin typeface="Arial" pitchFamily="-102" charset="0"/>
              <a:cs typeface="Arial" pitchFamily="-102" charset="0"/>
            </a:endParaRPr>
          </a:p>
        </p:txBody>
      </p:sp>
    </p:spTree>
    <p:extLst>
      <p:ext uri="{BB962C8B-B14F-4D97-AF65-F5344CB8AC3E}">
        <p14:creationId xmlns:p14="http://schemas.microsoft.com/office/powerpoint/2010/main" val="3973471960"/>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6"/>
          <p:cNvSpPr>
            <a:spLocks noGrp="1" noChangeArrowheads="1"/>
          </p:cNvSpPr>
          <p:nvPr>
            <p:ph type="title"/>
          </p:nvPr>
        </p:nvSpPr>
        <p:spPr/>
        <p:txBody>
          <a:bodyPr/>
          <a:lstStyle/>
          <a:p>
            <a:r>
              <a:rPr lang="de-DE" dirty="0">
                <a:latin typeface="Arial" pitchFamily="-102" charset="0"/>
                <a:ea typeface="ＭＳ Ｐゴシック" pitchFamily="-102" charset="-128"/>
              </a:rPr>
              <a:t>Die PC-Filiale und das Bankgeschäft</a:t>
            </a:r>
          </a:p>
        </p:txBody>
      </p:sp>
      <p:sp>
        <p:nvSpPr>
          <p:cNvPr id="93187" name="Rectangle 7"/>
          <p:cNvSpPr>
            <a:spLocks noGrp="1" noChangeArrowheads="1"/>
          </p:cNvSpPr>
          <p:nvPr>
            <p:ph type="body" idx="1"/>
          </p:nvPr>
        </p:nvSpPr>
        <p:spPr/>
        <p:txBody>
          <a:bodyPr/>
          <a:lstStyle/>
          <a:p>
            <a:pPr lvl="1"/>
            <a:r>
              <a:rPr lang="de-DE" dirty="0">
                <a:latin typeface="Arial" pitchFamily="-102" charset="0"/>
                <a:cs typeface="Arial" pitchFamily="-102" charset="0"/>
              </a:rPr>
              <a:t>Virtuelle Filiale</a:t>
            </a:r>
          </a:p>
          <a:p>
            <a:pPr lvl="1"/>
            <a:r>
              <a:rPr lang="de-DE" dirty="0">
                <a:latin typeface="Arial" pitchFamily="-102" charset="0"/>
                <a:cs typeface="Arial" pitchFamily="-102" charset="0"/>
              </a:rPr>
              <a:t>PC als Filiale</a:t>
            </a:r>
          </a:p>
          <a:p>
            <a:pPr lvl="1"/>
            <a:r>
              <a:rPr lang="de-DE" dirty="0">
                <a:latin typeface="Arial" pitchFamily="-102" charset="0"/>
                <a:cs typeface="Arial" pitchFamily="-102" charset="0"/>
              </a:rPr>
              <a:t>Ohne Zeitbegrenzung</a:t>
            </a:r>
          </a:p>
          <a:p>
            <a:pPr lvl="1"/>
            <a:r>
              <a:rPr lang="de-DE" dirty="0">
                <a:latin typeface="Arial" pitchFamily="-102" charset="0"/>
                <a:cs typeface="Arial" pitchFamily="-102" charset="0"/>
              </a:rPr>
              <a:t>Ohne geographische Begrenzung</a:t>
            </a:r>
          </a:p>
          <a:p>
            <a:pPr lvl="1"/>
            <a:r>
              <a:rPr lang="de-DE" dirty="0">
                <a:latin typeface="Arial" pitchFamily="-102" charset="0"/>
                <a:cs typeface="Arial" pitchFamily="-102" charset="0"/>
              </a:rPr>
              <a:t>Bankgeschäfte</a:t>
            </a:r>
          </a:p>
          <a:p>
            <a:pPr lvl="1"/>
            <a:r>
              <a:rPr lang="de-DE" dirty="0">
                <a:latin typeface="Arial" pitchFamily="-102" charset="0"/>
                <a:cs typeface="Arial" pitchFamily="-102" charset="0"/>
              </a:rPr>
              <a:t>Konto- und Depotabfragen</a:t>
            </a:r>
          </a:p>
          <a:p>
            <a:pPr lvl="1"/>
            <a:r>
              <a:rPr lang="de-DE" dirty="0">
                <a:latin typeface="Arial" pitchFamily="-102" charset="0"/>
                <a:cs typeface="Arial" pitchFamily="-102" charset="0"/>
              </a:rPr>
              <a:t>Zahlungsaufträge in EUR oder Fremdwährung</a:t>
            </a:r>
          </a:p>
          <a:p>
            <a:pPr lvl="1"/>
            <a:r>
              <a:rPr lang="de-DE" dirty="0">
                <a:latin typeface="Arial" pitchFamily="-102" charset="0"/>
                <a:cs typeface="Arial" pitchFamily="-102" charset="0"/>
              </a:rPr>
              <a:t>Wertpapiergeschäfte</a:t>
            </a:r>
          </a:p>
          <a:p>
            <a:pPr lvl="1"/>
            <a:r>
              <a:rPr lang="de-DE" dirty="0">
                <a:latin typeface="Arial" pitchFamily="-102" charset="0"/>
                <a:cs typeface="Arial" pitchFamily="-102" charset="0"/>
              </a:rPr>
              <a:t>Automatische Handelssysteme</a:t>
            </a: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0594" name="Picture 6" descr="cla136hmo"/>
          <p:cNvPicPr>
            <a:picLocks noChangeAspect="1" noChangeArrowheads="1"/>
          </p:cNvPicPr>
          <p:nvPr/>
        </p:nvPicPr>
        <p:blipFill>
          <a:blip r:embed="rId2"/>
          <a:srcRect/>
          <a:stretch>
            <a:fillRect/>
          </a:stretch>
        </p:blipFill>
        <p:spPr bwMode="auto">
          <a:xfrm>
            <a:off x="2057400" y="1371600"/>
            <a:ext cx="4033838" cy="4800600"/>
          </a:xfrm>
          <a:prstGeom prst="rect">
            <a:avLst/>
          </a:prstGeom>
          <a:noFill/>
          <a:ln w="9525">
            <a:noFill/>
            <a:miter lim="800000"/>
            <a:headEnd/>
            <a:tailEnd/>
          </a:ln>
        </p:spPr>
      </p:pic>
      <p:sp>
        <p:nvSpPr>
          <p:cNvPr id="110595" name="Rectangle 9"/>
          <p:cNvSpPr>
            <a:spLocks noGrp="1" noChangeArrowheads="1"/>
          </p:cNvSpPr>
          <p:nvPr>
            <p:ph type="title"/>
          </p:nvPr>
        </p:nvSpPr>
        <p:spPr/>
        <p:txBody>
          <a:bodyPr/>
          <a:lstStyle/>
          <a:p>
            <a:r>
              <a:rPr lang="de-DE" dirty="0">
                <a:latin typeface="Arial" pitchFamily="-102" charset="0"/>
                <a:ea typeface="ＭＳ Ｐゴシック" pitchFamily="-102" charset="-128"/>
              </a:rPr>
              <a:t>New </a:t>
            </a:r>
            <a:r>
              <a:rPr lang="en-GB" dirty="0">
                <a:latin typeface="Arial" pitchFamily="-102" charset="0"/>
                <a:ea typeface="ＭＳ Ｐゴシック" pitchFamily="-102" charset="-128"/>
              </a:rPr>
              <a:t>Economy vs Old Economy</a:t>
            </a:r>
            <a:endParaRPr lang="de-DE" dirty="0">
              <a:latin typeface="Arial" pitchFamily="-102" charset="0"/>
              <a:ea typeface="ＭＳ Ｐゴシック" pitchFamily="-102" charset="-128"/>
            </a:endParaRP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Ausblick &amp; </a:t>
            </a:r>
            <a:r>
              <a:rPr lang="de-DE" dirty="0" smtClean="0"/>
              <a:t>Trends</a:t>
            </a:r>
            <a:endParaRPr lang="de-DE" dirty="0"/>
          </a:p>
        </p:txBody>
      </p:sp>
      <p:sp>
        <p:nvSpPr>
          <p:cNvPr id="3" name="Inhaltsplatzhalter 2"/>
          <p:cNvSpPr>
            <a:spLocks noGrp="1"/>
          </p:cNvSpPr>
          <p:nvPr>
            <p:ph idx="1"/>
          </p:nvPr>
        </p:nvSpPr>
        <p:spPr/>
        <p:txBody>
          <a:bodyPr>
            <a:normAutofit/>
          </a:bodyPr>
          <a:lstStyle/>
          <a:p>
            <a:pPr lvl="1"/>
            <a:r>
              <a:rPr lang="de-DE" dirty="0" smtClean="0"/>
              <a:t>Neue </a:t>
            </a:r>
            <a:r>
              <a:rPr lang="de-DE" dirty="0"/>
              <a:t>Technologien</a:t>
            </a:r>
            <a:endParaRPr lang="de-AT" sz="2000" dirty="0"/>
          </a:p>
          <a:p>
            <a:pPr lvl="2"/>
            <a:r>
              <a:rPr lang="de-AT" dirty="0"/>
              <a:t>Blockchain-Technology</a:t>
            </a:r>
            <a:endParaRPr lang="de-AT" sz="2000" dirty="0"/>
          </a:p>
          <a:p>
            <a:pPr lvl="2"/>
            <a:r>
              <a:rPr lang="de-DE" dirty="0"/>
              <a:t>Virtuelle Währungen</a:t>
            </a:r>
            <a:endParaRPr lang="de-AT" sz="2000" dirty="0"/>
          </a:p>
          <a:p>
            <a:pPr lvl="2"/>
            <a:r>
              <a:rPr lang="de-DE" dirty="0"/>
              <a:t>IPO vs </a:t>
            </a:r>
            <a:r>
              <a:rPr lang="de-DE" dirty="0" smtClean="0"/>
              <a:t>ICO</a:t>
            </a:r>
          </a:p>
        </p:txBody>
      </p:sp>
    </p:spTree>
    <p:extLst>
      <p:ext uri="{BB962C8B-B14F-4D97-AF65-F5344CB8AC3E}">
        <p14:creationId xmlns:p14="http://schemas.microsoft.com/office/powerpoint/2010/main" val="2737211484"/>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Blockchain</a:t>
            </a:r>
            <a:endParaRPr lang="de-DE" dirty="0"/>
          </a:p>
        </p:txBody>
      </p:sp>
      <p:sp>
        <p:nvSpPr>
          <p:cNvPr id="3" name="Inhaltsplatzhalter 2"/>
          <p:cNvSpPr>
            <a:spLocks noGrp="1"/>
          </p:cNvSpPr>
          <p:nvPr>
            <p:ph idx="1"/>
          </p:nvPr>
        </p:nvSpPr>
        <p:spPr/>
        <p:txBody>
          <a:bodyPr>
            <a:normAutofit/>
          </a:bodyPr>
          <a:lstStyle/>
          <a:p>
            <a:pPr lvl="1">
              <a:lnSpc>
                <a:spcPct val="120000"/>
              </a:lnSpc>
            </a:pPr>
            <a:r>
              <a:rPr lang="de-DE" dirty="0"/>
              <a:t>Blockchain ist eine </a:t>
            </a:r>
            <a:r>
              <a:rPr lang="de-DE" dirty="0" smtClean="0"/>
              <a:t>Technologie</a:t>
            </a:r>
            <a:endParaRPr lang="de-AT" dirty="0"/>
          </a:p>
          <a:p>
            <a:pPr lvl="1">
              <a:lnSpc>
                <a:spcPct val="120000"/>
              </a:lnSpc>
            </a:pPr>
            <a:r>
              <a:rPr lang="de-DE" dirty="0" smtClean="0"/>
              <a:t>Kann </a:t>
            </a:r>
            <a:r>
              <a:rPr lang="de-DE" dirty="0"/>
              <a:t>unterschiedlich eingesetzt werden (Ablaufprozesse, </a:t>
            </a:r>
            <a:r>
              <a:rPr lang="de-DE" dirty="0" smtClean="0"/>
              <a:t>..</a:t>
            </a:r>
            <a:r>
              <a:rPr lang="de-DE" dirty="0"/>
              <a:t>.) </a:t>
            </a:r>
            <a:endParaRPr lang="de-AT" dirty="0"/>
          </a:p>
          <a:p>
            <a:pPr lvl="1">
              <a:lnSpc>
                <a:spcPct val="120000"/>
              </a:lnSpc>
            </a:pPr>
            <a:r>
              <a:rPr lang="de-DE" dirty="0" smtClean="0"/>
              <a:t>Blockchain </a:t>
            </a:r>
            <a:r>
              <a:rPr lang="de-DE" dirty="0"/>
              <a:t>ist nicht ident mit Bitcoins oder anderen virtuellen </a:t>
            </a:r>
            <a:r>
              <a:rPr lang="de-DE" dirty="0" smtClean="0"/>
              <a:t>Währungen</a:t>
            </a:r>
          </a:p>
        </p:txBody>
      </p:sp>
    </p:spTree>
    <p:extLst>
      <p:ext uri="{BB962C8B-B14F-4D97-AF65-F5344CB8AC3E}">
        <p14:creationId xmlns:p14="http://schemas.microsoft.com/office/powerpoint/2010/main" val="1824694741"/>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Virtuelle Währungen</a:t>
            </a:r>
            <a:endParaRPr lang="de-DE" dirty="0"/>
          </a:p>
        </p:txBody>
      </p:sp>
      <p:sp>
        <p:nvSpPr>
          <p:cNvPr id="3" name="Inhaltsplatzhalter 2"/>
          <p:cNvSpPr>
            <a:spLocks noGrp="1"/>
          </p:cNvSpPr>
          <p:nvPr>
            <p:ph idx="1"/>
          </p:nvPr>
        </p:nvSpPr>
        <p:spPr/>
        <p:txBody>
          <a:bodyPr>
            <a:normAutofit/>
          </a:bodyPr>
          <a:lstStyle/>
          <a:p>
            <a:r>
              <a:rPr lang="de-DE" dirty="0" smtClean="0"/>
              <a:t>Bitcoin, Ethereum, Litecoin </a:t>
            </a:r>
            <a:r>
              <a:rPr lang="de-DE" dirty="0"/>
              <a:t>und viele </a:t>
            </a:r>
            <a:r>
              <a:rPr lang="de-DE" dirty="0" smtClean="0"/>
              <a:t>mehr</a:t>
            </a:r>
          </a:p>
          <a:p>
            <a:pPr lvl="1"/>
            <a:r>
              <a:rPr lang="de-DE" dirty="0" smtClean="0"/>
              <a:t>sind </a:t>
            </a:r>
            <a:r>
              <a:rPr lang="de-DE" dirty="0"/>
              <a:t>keine Währungen / kein Instrument einer </a:t>
            </a:r>
            <a:r>
              <a:rPr lang="de-DE" dirty="0" smtClean="0"/>
              <a:t>Notenbank</a:t>
            </a:r>
            <a:endParaRPr lang="de-AT" dirty="0"/>
          </a:p>
          <a:p>
            <a:pPr lvl="1"/>
            <a:r>
              <a:rPr lang="de-DE" dirty="0" smtClean="0"/>
              <a:t>sind </a:t>
            </a:r>
            <a:r>
              <a:rPr lang="de-DE" dirty="0"/>
              <a:t>keine Finanzinstrumente iSd MiFID </a:t>
            </a:r>
            <a:endParaRPr lang="de-AT" dirty="0"/>
          </a:p>
          <a:p>
            <a:r>
              <a:rPr lang="de-DE" dirty="0"/>
              <a:t> </a:t>
            </a:r>
            <a:endParaRPr lang="de-AT" dirty="0"/>
          </a:p>
          <a:p>
            <a:pPr lvl="3"/>
            <a:r>
              <a:rPr lang="de-DE" dirty="0" smtClean="0"/>
              <a:t>Beispiele </a:t>
            </a:r>
            <a:r>
              <a:rPr lang="de-DE" dirty="0"/>
              <a:t>– zur Diskussion</a:t>
            </a:r>
            <a:r>
              <a:rPr lang="de-DE" dirty="0" smtClean="0"/>
              <a:t>!</a:t>
            </a:r>
            <a:endParaRPr lang="de-AT" dirty="0"/>
          </a:p>
          <a:p>
            <a:pPr lvl="3"/>
            <a:r>
              <a:rPr lang="de-DE" dirty="0" smtClean="0"/>
              <a:t>Vorteile </a:t>
            </a:r>
            <a:r>
              <a:rPr lang="de-DE" dirty="0"/>
              <a:t>&amp; Nachteile – zur Diskussion!</a:t>
            </a:r>
            <a:endParaRPr lang="de-AT" dirty="0"/>
          </a:p>
          <a:p>
            <a:endParaRPr lang="de-DE" dirty="0"/>
          </a:p>
        </p:txBody>
      </p:sp>
    </p:spTree>
    <p:extLst>
      <p:ext uri="{BB962C8B-B14F-4D97-AF65-F5344CB8AC3E}">
        <p14:creationId xmlns:p14="http://schemas.microsoft.com/office/powerpoint/2010/main" val="195709959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IPO vs ICO</a:t>
            </a:r>
            <a:endParaRPr lang="de-DE" dirty="0"/>
          </a:p>
        </p:txBody>
      </p:sp>
      <p:sp>
        <p:nvSpPr>
          <p:cNvPr id="3" name="Inhaltsplatzhalter 2"/>
          <p:cNvSpPr>
            <a:spLocks noGrp="1"/>
          </p:cNvSpPr>
          <p:nvPr>
            <p:ph idx="1"/>
          </p:nvPr>
        </p:nvSpPr>
        <p:spPr/>
        <p:txBody>
          <a:bodyPr>
            <a:normAutofit/>
          </a:bodyPr>
          <a:lstStyle/>
          <a:p>
            <a:r>
              <a:rPr lang="de-DE" dirty="0" smtClean="0"/>
              <a:t>Aktien </a:t>
            </a:r>
            <a:r>
              <a:rPr lang="de-DE" dirty="0"/>
              <a:t>– token in unterschiedlicher Ausgestaltung – </a:t>
            </a:r>
            <a:r>
              <a:rPr lang="de-DE" dirty="0" smtClean="0"/>
              <a:t>coins</a:t>
            </a:r>
            <a:endParaRPr lang="de-AT" dirty="0"/>
          </a:p>
          <a:p>
            <a:pPr lvl="1"/>
            <a:r>
              <a:rPr lang="de-DE" dirty="0" smtClean="0"/>
              <a:t>Rechtlicher </a:t>
            </a:r>
            <a:r>
              <a:rPr lang="de-DE" dirty="0"/>
              <a:t>Rahmen</a:t>
            </a:r>
            <a:r>
              <a:rPr lang="de-DE" dirty="0" smtClean="0"/>
              <a:t>?</a:t>
            </a:r>
            <a:endParaRPr lang="de-AT" dirty="0"/>
          </a:p>
          <a:p>
            <a:pPr lvl="1"/>
            <a:r>
              <a:rPr lang="de-DE" dirty="0" smtClean="0"/>
              <a:t>Wirtschaftlicher </a:t>
            </a:r>
            <a:r>
              <a:rPr lang="de-DE" dirty="0"/>
              <a:t>Aspekte</a:t>
            </a:r>
            <a:r>
              <a:rPr lang="de-DE" dirty="0" smtClean="0"/>
              <a:t>?</a:t>
            </a:r>
            <a:endParaRPr lang="de-AT" dirty="0"/>
          </a:p>
          <a:p>
            <a:pPr lvl="1"/>
            <a:r>
              <a:rPr lang="de-DE" dirty="0" smtClean="0"/>
              <a:t>Rechte </a:t>
            </a:r>
            <a:r>
              <a:rPr lang="de-DE" dirty="0"/>
              <a:t>&amp; Pflichten</a:t>
            </a:r>
            <a:r>
              <a:rPr lang="de-DE" dirty="0" smtClean="0"/>
              <a:t>?</a:t>
            </a:r>
            <a:endParaRPr lang="de-AT" dirty="0"/>
          </a:p>
          <a:p>
            <a:pPr lvl="1"/>
            <a:r>
              <a:rPr lang="de-DE" dirty="0" smtClean="0"/>
              <a:t>Betrug </a:t>
            </a:r>
            <a:r>
              <a:rPr lang="de-DE" dirty="0"/>
              <a:t>&amp; Geldwäsche</a:t>
            </a:r>
            <a:r>
              <a:rPr lang="de-DE" dirty="0" smtClean="0"/>
              <a:t>?</a:t>
            </a:r>
          </a:p>
          <a:p>
            <a:pPr marL="0" lvl="1" indent="0">
              <a:buNone/>
            </a:pPr>
            <a:endParaRPr lang="de-AT" dirty="0"/>
          </a:p>
          <a:p>
            <a:pPr lvl="3"/>
            <a:r>
              <a:rPr lang="de-DE" dirty="0" smtClean="0"/>
              <a:t>Beispiele </a:t>
            </a:r>
            <a:r>
              <a:rPr lang="de-DE" dirty="0"/>
              <a:t>auf dem internationalen Markt!</a:t>
            </a:r>
            <a:endParaRPr lang="de-AT" dirty="0"/>
          </a:p>
          <a:p>
            <a:endParaRPr lang="de-DE" dirty="0"/>
          </a:p>
        </p:txBody>
      </p:sp>
    </p:spTree>
    <p:extLst>
      <p:ext uri="{BB962C8B-B14F-4D97-AF65-F5344CB8AC3E}">
        <p14:creationId xmlns:p14="http://schemas.microsoft.com/office/powerpoint/2010/main" val="1547491811"/>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06" name="Rectangle 29"/>
          <p:cNvSpPr>
            <a:spLocks noChangeArrowheads="1"/>
          </p:cNvSpPr>
          <p:nvPr/>
        </p:nvSpPr>
        <p:spPr bwMode="blackWhite">
          <a:xfrm>
            <a:off x="685800" y="4468707"/>
            <a:ext cx="7772400" cy="1717393"/>
          </a:xfrm>
          <a:prstGeom prst="rect">
            <a:avLst/>
          </a:prstGeom>
          <a:noFill/>
          <a:ln w="9525">
            <a:noFill/>
            <a:miter lim="800000"/>
            <a:headEnd/>
            <a:tailEnd/>
          </a:ln>
        </p:spPr>
        <p:txBody>
          <a:bodyPr wrap="square" lIns="63500" tIns="0" rIns="64800" bIns="0">
            <a:prstTxWarp prst="textNoShape">
              <a:avLst/>
            </a:prstTxWarp>
            <a:spAutoFit/>
          </a:bodyPr>
          <a:lstStyle/>
          <a:p>
            <a:pPr algn="ctr">
              <a:spcAft>
                <a:spcPct val="20000"/>
              </a:spcAft>
              <a:buSzPct val="90000"/>
              <a:tabLst>
                <a:tab pos="4667250" algn="l"/>
              </a:tabLst>
            </a:pPr>
            <a:r>
              <a:rPr lang="de-DE" sz="2400" b="1" cap="small" dirty="0" smtClean="0">
                <a:solidFill>
                  <a:schemeClr val="bg1">
                    <a:lumMod val="50000"/>
                  </a:schemeClr>
                </a:solidFill>
                <a:latin typeface="Arial"/>
                <a:cs typeface="Arial"/>
              </a:rPr>
              <a:t>Dr</a:t>
            </a:r>
            <a:r>
              <a:rPr lang="de-DE" sz="2400" b="1" cap="small" dirty="0">
                <a:solidFill>
                  <a:schemeClr val="bg1">
                    <a:lumMod val="50000"/>
                  </a:schemeClr>
                </a:solidFill>
                <a:latin typeface="Arial"/>
                <a:cs typeface="Arial"/>
              </a:rPr>
              <a:t>. Doris Wohlschlägl-Aschberger</a:t>
            </a:r>
            <a:endParaRPr lang="en-GB" sz="2400" b="1" cap="small" dirty="0">
              <a:solidFill>
                <a:schemeClr val="bg1">
                  <a:lumMod val="50000"/>
                </a:schemeClr>
              </a:solidFill>
              <a:latin typeface="Arial"/>
              <a:cs typeface="Arial"/>
            </a:endParaRPr>
          </a:p>
          <a:p>
            <a:pPr algn="ctr">
              <a:spcAft>
                <a:spcPct val="100000"/>
              </a:spcAft>
              <a:buSzPct val="90000"/>
              <a:tabLst>
                <a:tab pos="4667250" algn="l"/>
              </a:tabLst>
            </a:pPr>
            <a:r>
              <a:rPr lang="en-GB" b="0" cap="small" dirty="0">
                <a:solidFill>
                  <a:srgbClr val="080808"/>
                </a:solidFill>
                <a:latin typeface="Arial"/>
                <a:cs typeface="Arial"/>
              </a:rPr>
              <a:t>Bank- und </a:t>
            </a:r>
            <a:r>
              <a:rPr lang="de-DE" b="0" cap="small" dirty="0">
                <a:solidFill>
                  <a:srgbClr val="080808"/>
                </a:solidFill>
                <a:latin typeface="Arial"/>
                <a:cs typeface="Arial"/>
              </a:rPr>
              <a:t>Börseexpertin</a:t>
            </a:r>
            <a:endParaRPr lang="en-GB" b="0" cap="small" dirty="0">
              <a:solidFill>
                <a:srgbClr val="080808"/>
              </a:solidFill>
              <a:latin typeface="Arial"/>
              <a:cs typeface="Arial"/>
            </a:endParaRPr>
          </a:p>
          <a:p>
            <a:pPr algn="ctr">
              <a:spcBef>
                <a:spcPct val="20000"/>
              </a:spcBef>
              <a:spcAft>
                <a:spcPct val="20000"/>
              </a:spcAft>
              <a:buSzPct val="90000"/>
              <a:tabLst>
                <a:tab pos="4667250" algn="l"/>
              </a:tabLst>
            </a:pPr>
            <a:r>
              <a:rPr lang="en-GB" b="0" cap="small" dirty="0">
                <a:solidFill>
                  <a:srgbClr val="080808"/>
                </a:solidFill>
                <a:latin typeface="Arial"/>
                <a:cs typeface="Arial"/>
              </a:rPr>
              <a:t>Mobil: + 43 664 153 26 71</a:t>
            </a:r>
          </a:p>
          <a:p>
            <a:pPr algn="ctr">
              <a:spcBef>
                <a:spcPct val="20000"/>
              </a:spcBef>
              <a:spcAft>
                <a:spcPct val="20000"/>
              </a:spcAft>
              <a:buSzPct val="90000"/>
              <a:tabLst>
                <a:tab pos="4667250" algn="l"/>
              </a:tabLst>
            </a:pPr>
            <a:r>
              <a:rPr lang="en-GB" b="0" cap="small" dirty="0">
                <a:solidFill>
                  <a:srgbClr val="080808"/>
                </a:solidFill>
                <a:latin typeface="Arial"/>
                <a:cs typeface="Arial"/>
              </a:rPr>
              <a:t>E-Mail: pml@</a:t>
            </a:r>
            <a:r>
              <a:rPr lang="en-GB" b="0" cap="small" dirty="0" smtClean="0">
                <a:solidFill>
                  <a:srgbClr val="080808"/>
                </a:solidFill>
                <a:latin typeface="Arial"/>
                <a:cs typeface="Arial"/>
              </a:rPr>
              <a:t>chello.at</a:t>
            </a:r>
            <a:endParaRPr lang="de-AT" i="1" dirty="0" smtClean="0">
              <a:solidFill>
                <a:schemeClr val="tx1"/>
              </a:solidFill>
              <a:latin typeface="Arial"/>
              <a:cs typeface="Arial"/>
            </a:endParaRPr>
          </a:p>
        </p:txBody>
      </p:sp>
      <p:sp>
        <p:nvSpPr>
          <p:cNvPr id="4" name="Textfeld 3"/>
          <p:cNvSpPr txBox="1"/>
          <p:nvPr/>
        </p:nvSpPr>
        <p:spPr>
          <a:xfrm>
            <a:off x="685800" y="1219200"/>
            <a:ext cx="7772400" cy="2362200"/>
          </a:xfrm>
          <a:prstGeom prst="rect">
            <a:avLst/>
          </a:prstGeom>
          <a:noFill/>
        </p:spPr>
        <p:txBody>
          <a:bodyPr wrap="square" rtlCol="0" anchor="ctr">
            <a:normAutofit/>
          </a:bodyPr>
          <a:lstStyle/>
          <a:p>
            <a:pPr algn="ctr">
              <a:spcBef>
                <a:spcPct val="150000"/>
              </a:spcBef>
              <a:spcAft>
                <a:spcPct val="20000"/>
              </a:spcAft>
              <a:buSzPct val="90000"/>
              <a:tabLst>
                <a:tab pos="4667250" algn="l"/>
              </a:tabLst>
            </a:pPr>
            <a:r>
              <a:rPr lang="de-AT" sz="4800" b="1" dirty="0" smtClean="0">
                <a:solidFill>
                  <a:schemeClr val="tx1">
                    <a:lumMod val="65000"/>
                    <a:lumOff val="35000"/>
                  </a:schemeClr>
                </a:solidFill>
                <a:latin typeface="Arial"/>
                <a:cs typeface="Arial"/>
              </a:rPr>
              <a:t>Danke für Ihre Aufmerksamkeit</a:t>
            </a:r>
            <a:r>
              <a:rPr lang="de-AT" sz="4800" b="1" dirty="0" smtClean="0">
                <a:solidFill>
                  <a:srgbClr val="595959"/>
                </a:solidFill>
                <a:latin typeface="Arial"/>
                <a:cs typeface="Arial"/>
              </a:rPr>
              <a:t>!</a:t>
            </a: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de-DE" dirty="0" smtClean="0"/>
              <a:t>Wertpapieraufsichtsgesetz</a:t>
            </a:r>
            <a:endParaRPr lang="de-DE" dirty="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Leselinks</a:t>
            </a:r>
            <a:endParaRPr lang="de-DE" dirty="0"/>
          </a:p>
        </p:txBody>
      </p:sp>
      <p:sp>
        <p:nvSpPr>
          <p:cNvPr id="3" name="Inhaltsplatzhalter 2"/>
          <p:cNvSpPr>
            <a:spLocks noGrp="1"/>
          </p:cNvSpPr>
          <p:nvPr>
            <p:ph idx="1"/>
          </p:nvPr>
        </p:nvSpPr>
        <p:spPr/>
        <p:txBody>
          <a:bodyPr/>
          <a:lstStyle/>
          <a:p>
            <a:r>
              <a:rPr lang="de-DE" sz="1800" dirty="0" smtClean="0"/>
              <a:t>Österreich</a:t>
            </a:r>
          </a:p>
          <a:p>
            <a:pPr lvl="1"/>
            <a:r>
              <a:rPr lang="de-DE" sz="1800" dirty="0" smtClean="0"/>
              <a:t>Oesterreichische Nationalbank</a:t>
            </a:r>
          </a:p>
          <a:p>
            <a:pPr lvl="2"/>
            <a:r>
              <a:rPr lang="de-DE" sz="1800" dirty="0" smtClean="0"/>
              <a:t>www.oenb.at</a:t>
            </a:r>
          </a:p>
          <a:p>
            <a:pPr lvl="1"/>
            <a:r>
              <a:rPr lang="de-DE" sz="1800" dirty="0" smtClean="0"/>
              <a:t>FMA – Österreichische Finanzmarktaufsicht</a:t>
            </a:r>
          </a:p>
          <a:p>
            <a:pPr lvl="2"/>
            <a:r>
              <a:rPr lang="de-DE" sz="1800" dirty="0" smtClean="0"/>
              <a:t>www.fma.gv.at</a:t>
            </a:r>
          </a:p>
          <a:p>
            <a:pPr lvl="1"/>
            <a:r>
              <a:rPr lang="de-DE" sz="1800" dirty="0" smtClean="0"/>
              <a:t>Österreichischer Arbeitskreis für Corporate Governance</a:t>
            </a:r>
          </a:p>
          <a:p>
            <a:pPr lvl="2"/>
            <a:r>
              <a:rPr lang="de-DE" sz="1800" dirty="0" smtClean="0"/>
              <a:t>www.corporate-governance.at</a:t>
            </a:r>
          </a:p>
          <a:p>
            <a:r>
              <a:rPr lang="de-DE" sz="1800" dirty="0" smtClean="0"/>
              <a:t>Deutschland</a:t>
            </a:r>
          </a:p>
          <a:p>
            <a:pPr lvl="1"/>
            <a:r>
              <a:rPr lang="de-DE" sz="1800" dirty="0" smtClean="0"/>
              <a:t>BaFin – Bundesanstalt für Finanzdienstleistungsaufsicht</a:t>
            </a:r>
          </a:p>
          <a:p>
            <a:pPr lvl="2"/>
            <a:r>
              <a:rPr lang="de-DE" sz="1800" dirty="0" smtClean="0"/>
              <a:t>www.bafin.de</a:t>
            </a:r>
          </a:p>
          <a:p>
            <a:r>
              <a:rPr lang="de-DE" sz="1800" dirty="0" smtClean="0"/>
              <a:t>Schweiz</a:t>
            </a:r>
          </a:p>
          <a:p>
            <a:pPr lvl="1"/>
            <a:r>
              <a:rPr lang="de-DE" sz="1800" dirty="0" smtClean="0"/>
              <a:t>FINMA – Eidgenössische Finanzmarktaufsicht</a:t>
            </a:r>
            <a:endParaRPr lang="de-DE" sz="1200" dirty="0" smtClean="0"/>
          </a:p>
          <a:p>
            <a:pPr lvl="2"/>
            <a:r>
              <a:rPr lang="de-DE" sz="1800" dirty="0" smtClean="0"/>
              <a:t>www.finma.ch</a:t>
            </a:r>
          </a:p>
          <a:p>
            <a:pPr lvl="2">
              <a:buNone/>
            </a:pPr>
            <a:endParaRPr lang="de-DE" sz="1800" dirty="0" smtClean="0"/>
          </a:p>
        </p:txBody>
      </p:sp>
    </p:spTree>
    <p:extLst>
      <p:ext uri="{BB962C8B-B14F-4D97-AF65-F5344CB8AC3E}">
        <p14:creationId xmlns:p14="http://schemas.microsoft.com/office/powerpoint/2010/main" val="147700138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Leselinks</a:t>
            </a:r>
            <a:endParaRPr lang="de-DE" dirty="0"/>
          </a:p>
        </p:txBody>
      </p:sp>
      <p:sp>
        <p:nvSpPr>
          <p:cNvPr id="3" name="Inhaltsplatzhalter 2"/>
          <p:cNvSpPr>
            <a:spLocks noGrp="1"/>
          </p:cNvSpPr>
          <p:nvPr>
            <p:ph idx="1"/>
          </p:nvPr>
        </p:nvSpPr>
        <p:spPr/>
        <p:txBody>
          <a:bodyPr/>
          <a:lstStyle/>
          <a:p>
            <a:r>
              <a:rPr lang="de-DE" sz="1800" dirty="0" smtClean="0"/>
              <a:t>EU</a:t>
            </a:r>
          </a:p>
          <a:p>
            <a:pPr lvl="1"/>
            <a:r>
              <a:rPr lang="de-DE" sz="1800" dirty="0" smtClean="0"/>
              <a:t>Der Zugang zum EU-Recht</a:t>
            </a:r>
          </a:p>
          <a:p>
            <a:pPr lvl="2"/>
            <a:r>
              <a:rPr lang="de-DE" sz="1800" dirty="0" smtClean="0"/>
              <a:t>http://eur-lex.europa.eu</a:t>
            </a:r>
          </a:p>
          <a:p>
            <a:pPr lvl="1"/>
            <a:r>
              <a:rPr lang="de-DE" sz="1800" dirty="0" smtClean="0"/>
              <a:t>EZB – Europäische Zentralbank / ECB – European Central Bank</a:t>
            </a:r>
          </a:p>
          <a:p>
            <a:pPr lvl="2"/>
            <a:r>
              <a:rPr lang="de-DE" sz="1800" dirty="0" smtClean="0"/>
              <a:t>www.ecb.int</a:t>
            </a:r>
          </a:p>
          <a:p>
            <a:pPr lvl="1"/>
            <a:r>
              <a:rPr lang="de-DE" sz="1800" dirty="0" smtClean="0"/>
              <a:t>ESMA – European Securities and Markets Authority </a:t>
            </a:r>
            <a:br>
              <a:rPr lang="de-DE" sz="1800" dirty="0" smtClean="0"/>
            </a:br>
            <a:r>
              <a:rPr lang="de-DE" sz="1200" dirty="0" smtClean="0"/>
              <a:t>(ersetzt seit Anfang 2011: CESR – Committee of European Securities Regulators)</a:t>
            </a:r>
          </a:p>
          <a:p>
            <a:pPr lvl="2"/>
            <a:r>
              <a:rPr lang="de-DE" sz="1800" dirty="0" smtClean="0"/>
              <a:t>www.esma.europe.eu</a:t>
            </a:r>
          </a:p>
          <a:p>
            <a:pPr lvl="1"/>
            <a:r>
              <a:rPr lang="de-DE" sz="1800" dirty="0" smtClean="0"/>
              <a:t>EBA – European Banking Authority</a:t>
            </a:r>
            <a:br>
              <a:rPr lang="de-DE" sz="1800" dirty="0" smtClean="0"/>
            </a:br>
            <a:r>
              <a:rPr lang="de-DE" sz="1800" dirty="0" smtClean="0"/>
              <a:t>(</a:t>
            </a:r>
            <a:r>
              <a:rPr lang="de-DE" sz="1200" dirty="0" smtClean="0"/>
              <a:t>ersetzt seit Anfang 2011: CEBS – Committee of European Banking Supervisors)</a:t>
            </a:r>
          </a:p>
          <a:p>
            <a:pPr lvl="2"/>
            <a:r>
              <a:rPr lang="de-DE" sz="1800" dirty="0" smtClean="0"/>
              <a:t>www.eba.europe.eu</a:t>
            </a:r>
            <a:br>
              <a:rPr lang="de-DE" sz="1800" dirty="0" smtClean="0"/>
            </a:br>
            <a:endParaRPr lang="de-DE" sz="1800" dirty="0" smtClean="0"/>
          </a:p>
          <a:p>
            <a:r>
              <a:rPr lang="de-DE" sz="1800" dirty="0" smtClean="0"/>
              <a:t>US</a:t>
            </a:r>
          </a:p>
          <a:p>
            <a:pPr lvl="1"/>
            <a:r>
              <a:rPr lang="de-DE" sz="1800" dirty="0" smtClean="0"/>
              <a:t>US Securities and Exchange Commission</a:t>
            </a:r>
          </a:p>
          <a:p>
            <a:pPr lvl="2"/>
            <a:r>
              <a:rPr lang="de-DE" sz="1800" dirty="0" smtClean="0"/>
              <a:t>www.sec.gov</a:t>
            </a: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Leselinks</a:t>
            </a:r>
            <a:endParaRPr lang="de-DE" dirty="0"/>
          </a:p>
        </p:txBody>
      </p:sp>
      <p:sp>
        <p:nvSpPr>
          <p:cNvPr id="3" name="Inhaltsplatzhalter 2"/>
          <p:cNvSpPr>
            <a:spLocks noGrp="1"/>
          </p:cNvSpPr>
          <p:nvPr>
            <p:ph idx="1"/>
          </p:nvPr>
        </p:nvSpPr>
        <p:spPr/>
        <p:txBody>
          <a:bodyPr>
            <a:normAutofit lnSpcReduction="10000"/>
          </a:bodyPr>
          <a:lstStyle/>
          <a:p>
            <a:r>
              <a:rPr lang="de-DE" sz="1800" dirty="0" smtClean="0"/>
              <a:t>International</a:t>
            </a:r>
          </a:p>
          <a:p>
            <a:pPr lvl="1"/>
            <a:r>
              <a:rPr lang="de-DE" sz="1800" dirty="0" smtClean="0"/>
              <a:t>BIS - Bank for International Settlements</a:t>
            </a:r>
          </a:p>
          <a:p>
            <a:pPr lvl="2"/>
            <a:r>
              <a:rPr lang="de-DE" sz="1800" dirty="0" smtClean="0"/>
              <a:t>www.bis.org</a:t>
            </a:r>
          </a:p>
          <a:p>
            <a:pPr lvl="1"/>
            <a:r>
              <a:rPr lang="de-DE" sz="1800" dirty="0" smtClean="0"/>
              <a:t>The Egmont Group of Financial Intelligence Units (FIU)</a:t>
            </a:r>
          </a:p>
          <a:p>
            <a:pPr lvl="2"/>
            <a:r>
              <a:rPr lang="de-DE" sz="1800" dirty="0" smtClean="0"/>
              <a:t>www.egmontgroup.org</a:t>
            </a:r>
          </a:p>
          <a:p>
            <a:pPr lvl="1"/>
            <a:r>
              <a:rPr lang="de-DE" sz="1800" dirty="0" smtClean="0"/>
              <a:t>FATF – Financial Action Task Force</a:t>
            </a:r>
          </a:p>
          <a:p>
            <a:pPr lvl="2"/>
            <a:r>
              <a:rPr lang="de-DE" sz="1800" dirty="0" smtClean="0"/>
              <a:t>www.fatf-gafi.org</a:t>
            </a:r>
          </a:p>
          <a:p>
            <a:pPr lvl="1"/>
            <a:r>
              <a:rPr lang="de-DE" sz="1800" dirty="0" smtClean="0"/>
              <a:t>Institute of Internal Auditors</a:t>
            </a:r>
          </a:p>
          <a:p>
            <a:pPr lvl="2"/>
            <a:r>
              <a:rPr lang="de-DE" sz="1800" dirty="0" smtClean="0"/>
              <a:t>www.theiia.org</a:t>
            </a:r>
          </a:p>
          <a:p>
            <a:pPr lvl="1"/>
            <a:r>
              <a:rPr lang="de-DE" sz="1800" dirty="0" smtClean="0"/>
              <a:t>IOSCO – International Organization of Securities Commissions</a:t>
            </a:r>
          </a:p>
          <a:p>
            <a:pPr lvl="2"/>
            <a:r>
              <a:rPr lang="de-DE" sz="1800" dirty="0" smtClean="0"/>
              <a:t>www.iosco.org</a:t>
            </a:r>
          </a:p>
          <a:p>
            <a:pPr lvl="1"/>
            <a:r>
              <a:rPr lang="de-DE" sz="1800" dirty="0" smtClean="0"/>
              <a:t>The Wolfsberg Group</a:t>
            </a:r>
            <a:br>
              <a:rPr lang="de-DE" sz="1800" dirty="0" smtClean="0"/>
            </a:br>
            <a:r>
              <a:rPr lang="de-DE" sz="1200" dirty="0" smtClean="0"/>
              <a:t>Association of eleven global banks, which aims to develop financial services industry standards, and related products, for Know Your Customer, Anti-Money Laundering and Counter Terrorist Financing policies.</a:t>
            </a:r>
          </a:p>
          <a:p>
            <a:pPr lvl="2"/>
            <a:r>
              <a:rPr lang="de-DE" sz="1800" dirty="0" smtClean="0"/>
              <a:t>www.wolfsberg-principles.com</a:t>
            </a:r>
          </a:p>
          <a:p>
            <a:pPr lvl="1"/>
            <a:r>
              <a:rPr lang="de-DE" sz="1800" dirty="0" smtClean="0"/>
              <a:t>Transparency International – the global coalition against corruption</a:t>
            </a:r>
          </a:p>
          <a:p>
            <a:pPr lvl="2"/>
            <a:r>
              <a:rPr lang="de-DE" sz="1800" dirty="0" smtClean="0"/>
              <a:t>www.transparency.org</a:t>
            </a:r>
          </a:p>
          <a:p>
            <a:pPr lvl="2">
              <a:buNone/>
            </a:pPr>
            <a:endParaRPr lang="de-DE" sz="1800" dirty="0" smtClean="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Lesetipps</a:t>
            </a:r>
            <a:endParaRPr lang="de-DE" dirty="0"/>
          </a:p>
        </p:txBody>
      </p:sp>
      <p:sp>
        <p:nvSpPr>
          <p:cNvPr id="3" name="Inhaltsplatzhalter 2"/>
          <p:cNvSpPr>
            <a:spLocks noGrp="1"/>
          </p:cNvSpPr>
          <p:nvPr>
            <p:ph idx="1"/>
          </p:nvPr>
        </p:nvSpPr>
        <p:spPr/>
        <p:txBody>
          <a:bodyPr>
            <a:normAutofit fontScale="92500"/>
          </a:bodyPr>
          <a:lstStyle/>
          <a:p>
            <a:pPr marL="0" lvl="1" indent="0">
              <a:buNone/>
            </a:pPr>
            <a:r>
              <a:rPr lang="de-DE" sz="1800" b="1" dirty="0" smtClean="0"/>
              <a:t>Themenbereich Ausblick &amp; Trends</a:t>
            </a:r>
            <a:endParaRPr lang="de-DE" sz="1800" b="1" dirty="0"/>
          </a:p>
          <a:p>
            <a:pPr marL="285750" lvl="1" indent="-285750"/>
            <a:r>
              <a:rPr lang="de-DE" sz="1700" dirty="0" smtClean="0"/>
              <a:t>Maik </a:t>
            </a:r>
            <a:r>
              <a:rPr lang="de-DE" sz="1700" dirty="0"/>
              <a:t>Klotz: Gar kein Mysterium: Blockchain verständlich erklärt.</a:t>
            </a:r>
            <a:r>
              <a:rPr lang="de-AT" sz="1700" dirty="0"/>
              <a:t/>
            </a:r>
            <a:br>
              <a:rPr lang="de-AT" sz="1700" dirty="0"/>
            </a:br>
            <a:r>
              <a:rPr lang="de-DE" sz="1700" dirty="0"/>
              <a:t>In: IT Finanzmagazin, 11.03.2016. </a:t>
            </a:r>
            <a:endParaRPr lang="de-DE" sz="1700" dirty="0" smtClean="0"/>
          </a:p>
          <a:p>
            <a:pPr lvl="2" indent="-342000"/>
            <a:r>
              <a:rPr lang="de-DE" sz="1700" dirty="0" smtClean="0"/>
              <a:t>Download</a:t>
            </a:r>
            <a:r>
              <a:rPr lang="de-DE" sz="1700" dirty="0"/>
              <a:t>:https://www.it-finanzmagazin.de/gar-kein-mysterium-blockchain-verstaendlich-erklaert-27960/</a:t>
            </a:r>
            <a:r>
              <a:rPr lang="de-AT" sz="1700" dirty="0"/>
              <a:t> </a:t>
            </a:r>
            <a:endParaRPr lang="de-AT" sz="1700" dirty="0" smtClean="0"/>
          </a:p>
          <a:p>
            <a:pPr lvl="1" indent="-342000"/>
            <a:r>
              <a:rPr lang="de-AT" sz="1700" dirty="0" smtClean="0"/>
              <a:t>FMA: Bitcoin &amp; Co</a:t>
            </a:r>
          </a:p>
          <a:p>
            <a:pPr lvl="2" indent="-342000"/>
            <a:r>
              <a:rPr lang="de-AT" sz="1700" dirty="0" smtClean="0"/>
              <a:t>https</a:t>
            </a:r>
            <a:r>
              <a:rPr lang="de-AT" sz="1700" dirty="0"/>
              <a:t>://www.fma.gv.at/querschnittsthemen/fintechnavigator/bitcoin-co/</a:t>
            </a:r>
            <a:endParaRPr lang="de-AT" sz="1700" dirty="0" smtClean="0"/>
          </a:p>
          <a:p>
            <a:pPr lvl="1" indent="-342000"/>
            <a:r>
              <a:rPr lang="de-AT" sz="1700" dirty="0" smtClean="0"/>
              <a:t>FMA Themenfokus: Bitcoin &amp; Co. Krypto-Assets.</a:t>
            </a:r>
          </a:p>
          <a:p>
            <a:pPr lvl="2" indent="-342000"/>
            <a:r>
              <a:rPr lang="de-AT" sz="1700" dirty="0"/>
              <a:t>https://www.fma.gv.at/fma-themenfokusse/fma-fokus-bitcoin-co/</a:t>
            </a:r>
            <a:endParaRPr lang="de-AT" sz="1700" dirty="0" smtClean="0"/>
          </a:p>
          <a:p>
            <a:pPr lvl="1" indent="-342000"/>
            <a:r>
              <a:rPr lang="de-AT" sz="1700" dirty="0" smtClean="0"/>
              <a:t>FMA Themenfokus: Initial Coin Offerings (ICO) aus Sicht des Anlegerschutzes.</a:t>
            </a:r>
          </a:p>
          <a:p>
            <a:pPr lvl="2" indent="-342000"/>
            <a:r>
              <a:rPr lang="de-AT" sz="1700" dirty="0"/>
              <a:t>https://www.fma.gv.at/fma-themenfokusse/fma-fokus-initial-coin-offerings</a:t>
            </a:r>
            <a:r>
              <a:rPr lang="de-AT" sz="1700" dirty="0" smtClean="0"/>
              <a:t>/</a:t>
            </a:r>
          </a:p>
          <a:p>
            <a:pPr lvl="1" indent="-342000"/>
            <a:r>
              <a:rPr lang="de-AT" sz="1700" dirty="0" smtClean="0"/>
              <a:t>FINMA: Faktenblatt. Virtuelle Währungen</a:t>
            </a:r>
          </a:p>
          <a:p>
            <a:pPr lvl="2" indent="-342000"/>
            <a:r>
              <a:rPr lang="de-AT" sz="1700" dirty="0"/>
              <a:t>https://www.finma.ch/de/dokumentation/finma-publikationen/faktenblaetter</a:t>
            </a:r>
            <a:r>
              <a:rPr lang="de-AT" sz="1700" dirty="0" smtClean="0"/>
              <a:t>/</a:t>
            </a:r>
          </a:p>
          <a:p>
            <a:pPr lvl="1" indent="-342000"/>
            <a:r>
              <a:rPr lang="de-AT" sz="1700" dirty="0" smtClean="0"/>
              <a:t>Grundlehner/Schürpf/Bauer: Erklärt. Der Bitcoin fällt und fällt – alles Wichtige zu Kryptowährungen auf eine Blick. NZZ.com, letzte Aktualisierung 31.12.2018</a:t>
            </a:r>
          </a:p>
          <a:p>
            <a:pPr lvl="2" indent="-342000"/>
            <a:r>
              <a:rPr lang="de-AT" sz="1700" dirty="0"/>
              <a:t>https://www.nzz.ch/finanzen/bitcoin-kryptowaehrungen-im-ueberblick-ld.1336477</a:t>
            </a:r>
          </a:p>
          <a:p>
            <a:pPr lvl="1" indent="-342000"/>
            <a:endParaRPr lang="de-AT" sz="1600" dirty="0" smtClean="0"/>
          </a:p>
          <a:p>
            <a:pPr marL="0" lvl="1" indent="0">
              <a:buNone/>
            </a:pPr>
            <a:endParaRPr lang="de-AT" sz="1600" dirty="0"/>
          </a:p>
          <a:p>
            <a:pPr marL="0" lvl="1" indent="0">
              <a:buNone/>
            </a:pPr>
            <a:endParaRPr lang="de-DE" sz="1600" dirty="0"/>
          </a:p>
        </p:txBody>
      </p:sp>
    </p:spTree>
    <p:extLst>
      <p:ext uri="{BB962C8B-B14F-4D97-AF65-F5344CB8AC3E}">
        <p14:creationId xmlns:p14="http://schemas.microsoft.com/office/powerpoint/2010/main" val="2408295233"/>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Literatur</a:t>
            </a:r>
            <a:endParaRPr lang="de-DE" dirty="0"/>
          </a:p>
        </p:txBody>
      </p:sp>
      <p:sp>
        <p:nvSpPr>
          <p:cNvPr id="3" name="Inhaltsplatzhalter 2"/>
          <p:cNvSpPr>
            <a:spLocks noGrp="1"/>
          </p:cNvSpPr>
          <p:nvPr>
            <p:ph idx="1"/>
          </p:nvPr>
        </p:nvSpPr>
        <p:spPr>
          <a:xfrm>
            <a:off x="685800" y="1295400"/>
            <a:ext cx="8077200" cy="4941912"/>
          </a:xfrm>
        </p:spPr>
        <p:txBody>
          <a:bodyPr>
            <a:noAutofit/>
          </a:bodyPr>
          <a:lstStyle/>
          <a:p>
            <a:pPr lvl="1">
              <a:lnSpc>
                <a:spcPct val="110000"/>
              </a:lnSpc>
            </a:pPr>
            <a:r>
              <a:rPr lang="de-DE" sz="2000" dirty="0" smtClean="0"/>
              <a:t>Wohlschlägl</a:t>
            </a:r>
            <a:r>
              <a:rPr lang="de-DE" sz="2000" dirty="0"/>
              <a:t>-Aschberger (Hg): </a:t>
            </a:r>
            <a:r>
              <a:rPr lang="de-DE" sz="2000" dirty="0" smtClean="0"/>
              <a:t>MiFID II. Recht, Praxis, Perspektiven. </a:t>
            </a:r>
            <a:r>
              <a:rPr lang="de-DE" sz="2000" dirty="0"/>
              <a:t>Frankfurt School </a:t>
            </a:r>
            <a:r>
              <a:rPr lang="de-DE" sz="2000" dirty="0" smtClean="0"/>
              <a:t>Verlag</a:t>
            </a:r>
            <a:r>
              <a:rPr lang="de-DE" sz="2000" dirty="0"/>
              <a:t> </a:t>
            </a:r>
            <a:r>
              <a:rPr lang="de-DE" sz="2000" dirty="0" smtClean="0"/>
              <a:t>2018.</a:t>
            </a:r>
          </a:p>
          <a:p>
            <a:pPr lvl="1">
              <a:lnSpc>
                <a:spcPct val="110000"/>
              </a:lnSpc>
            </a:pPr>
            <a:r>
              <a:rPr lang="de-DE" sz="2000" dirty="0" smtClean="0"/>
              <a:t>Wohlschlägl</a:t>
            </a:r>
            <a:r>
              <a:rPr lang="de-DE" sz="2000" dirty="0"/>
              <a:t>-Aschberger (Hg): </a:t>
            </a:r>
            <a:r>
              <a:rPr lang="de-DE" sz="2000" dirty="0" smtClean="0"/>
              <a:t>Geldwäscheprävention. Recht, Produkte, Branchen. Frankfurt </a:t>
            </a:r>
            <a:r>
              <a:rPr lang="de-DE" sz="2000" dirty="0"/>
              <a:t>School </a:t>
            </a:r>
            <a:r>
              <a:rPr lang="de-DE" sz="2000" dirty="0" smtClean="0"/>
              <a:t>Verlag 2017.</a:t>
            </a:r>
            <a:endParaRPr lang="de-DE" sz="2000" dirty="0"/>
          </a:p>
          <a:p>
            <a:pPr lvl="1">
              <a:lnSpc>
                <a:spcPct val="110000"/>
              </a:lnSpc>
            </a:pPr>
            <a:r>
              <a:rPr lang="de-DE" sz="2000" dirty="0" smtClean="0"/>
              <a:t>Wohlschlägl-Aschberger, Doris: Bankgeschäft und Finanzmarkt – Praxiswissen kompakt. Frankfurt School Verlag 2015.</a:t>
            </a:r>
          </a:p>
          <a:p>
            <a:pPr lvl="1">
              <a:lnSpc>
                <a:spcPct val="110000"/>
              </a:lnSpc>
            </a:pPr>
            <a:r>
              <a:rPr lang="de-DE" sz="2000" dirty="0" smtClean="0"/>
              <a:t>Wohlschlägl-Aschberger, Doris: Praxiswissen Finanzinstrumente. Eine grundlegende Einführung. Frankfurt School Verlag 2013.</a:t>
            </a:r>
          </a:p>
          <a:p>
            <a:pPr lvl="1">
              <a:lnSpc>
                <a:spcPct val="110000"/>
              </a:lnSpc>
            </a:pPr>
            <a:r>
              <a:rPr lang="de-DE" sz="2000" dirty="0" smtClean="0"/>
              <a:t>Wohlschlägl-Aschberger (Hg): Praxiswissen Geldwäsche. </a:t>
            </a:r>
            <a:br>
              <a:rPr lang="de-DE" sz="2000" dirty="0" smtClean="0"/>
            </a:br>
            <a:r>
              <a:rPr lang="de-DE" sz="2000" dirty="0" smtClean="0"/>
              <a:t>Frankfurt School Verlag 2011.</a:t>
            </a:r>
          </a:p>
          <a:p>
            <a:pPr lvl="1">
              <a:lnSpc>
                <a:spcPct val="110000"/>
              </a:lnSpc>
            </a:pPr>
            <a:r>
              <a:rPr lang="de-DE" sz="2000" dirty="0" smtClean="0"/>
              <a:t>Wohlschlägl-Aschberger (Hg): Geldwäsche-Prävention. Praktische Maßnahmen für die Unternehmensorganisation. Manz 2009. </a:t>
            </a:r>
          </a:p>
        </p:txBody>
      </p:sp>
    </p:spTree>
    <p:extLst>
      <p:ext uri="{BB962C8B-B14F-4D97-AF65-F5344CB8AC3E}">
        <p14:creationId xmlns:p14="http://schemas.microsoft.com/office/powerpoint/2010/main" val="355779962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SLIDEELEMTYPE" val="41"/>
</p:tagLst>
</file>

<file path=ppt/tags/tag2.xml><?xml version="1.0" encoding="utf-8"?>
<p:tagLst xmlns:a="http://schemas.openxmlformats.org/drawingml/2006/main" xmlns:r="http://schemas.openxmlformats.org/officeDocument/2006/relationships" xmlns:p="http://schemas.openxmlformats.org/presentationml/2006/main">
  <p:tag name="SLIDEELEMTYPE" val="41"/>
</p:tagLst>
</file>

<file path=ppt/theme/theme1.xml><?xml version="1.0" encoding="utf-8"?>
<a:theme xmlns:a="http://schemas.openxmlformats.org/drawingml/2006/main" name="Inhaltsfolie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2684</Words>
  <Application>Microsoft Macintosh PowerPoint</Application>
  <PresentationFormat>Bildschirmpräsentation (4:3)</PresentationFormat>
  <Paragraphs>669</Paragraphs>
  <Slides>94</Slides>
  <Notes>8</Notes>
  <HiddenSlides>0</HiddenSlides>
  <MMClips>0</MMClips>
  <ScaleCrop>false</ScaleCrop>
  <HeadingPairs>
    <vt:vector size="4" baseType="variant">
      <vt:variant>
        <vt:lpstr>Design</vt:lpstr>
      </vt:variant>
      <vt:variant>
        <vt:i4>1</vt:i4>
      </vt:variant>
      <vt:variant>
        <vt:lpstr>Folientitel</vt:lpstr>
      </vt:variant>
      <vt:variant>
        <vt:i4>94</vt:i4>
      </vt:variant>
    </vt:vector>
  </HeadingPairs>
  <TitlesOfParts>
    <vt:vector size="95" baseType="lpstr">
      <vt:lpstr>Inhaltsfolien</vt:lpstr>
      <vt:lpstr>Elektronischer Wertpapierhandel und Bankgeschäfte</vt:lpstr>
      <vt:lpstr>PowerPoint-Präsentation</vt:lpstr>
      <vt:lpstr>Begriffe und Termini</vt:lpstr>
      <vt:lpstr>New Economy im World Wide Web</vt:lpstr>
      <vt:lpstr>Bill Gates:  „Banking ist notwendig, Banken sind es nicht”</vt:lpstr>
      <vt:lpstr>Begriffsverwirrungen</vt:lpstr>
      <vt:lpstr>Rechtliche Themen  und  kritische Aspekte</vt:lpstr>
      <vt:lpstr>Konzessionsfrage für das Finanzdienstleistungsgeschäft</vt:lpstr>
      <vt:lpstr>Wertpapieraufsichtsgesetz</vt:lpstr>
      <vt:lpstr>Wertpapieraufsichtsgesetz (WAG 1997)</vt:lpstr>
      <vt:lpstr>WAG 1997 und WAG 2007</vt:lpstr>
      <vt:lpstr>Wertpapieraufsichtsgesetz 2007  (WAG 2007)  </vt:lpstr>
      <vt:lpstr>Wertpapieraufsichtsgesetz 2007  (WAG 2007) </vt:lpstr>
      <vt:lpstr>Wertpapieraufsichtsgesetz 2018  (WAG 2018)</vt:lpstr>
      <vt:lpstr>Bankwesengesetz</vt:lpstr>
      <vt:lpstr>Bankwesengesetz (BWG)</vt:lpstr>
      <vt:lpstr>Internationale Regelwerke</vt:lpstr>
      <vt:lpstr>Bankwesengesetz (BWG) – Basel II: Eckpunkte</vt:lpstr>
      <vt:lpstr>Bankwesengesetz (BWG) – Basel II: Eckpunkte</vt:lpstr>
      <vt:lpstr>EU-Recht im Bankensektor:  Aktuelle Entwicklungen</vt:lpstr>
      <vt:lpstr>Aktuelle Entwicklungen</vt:lpstr>
      <vt:lpstr>Aktuelle Entwicklungen: MiFID II</vt:lpstr>
      <vt:lpstr>MiFID II</vt:lpstr>
      <vt:lpstr>MiFID II</vt:lpstr>
      <vt:lpstr>EU-rechtlicher Hintergrund und Umsetzung WAG 2018 </vt:lpstr>
      <vt:lpstr>Kernthemenkomplexe</vt:lpstr>
      <vt:lpstr>Zur Diskussion</vt:lpstr>
      <vt:lpstr>Zur Markttransparenz</vt:lpstr>
      <vt:lpstr>Arten der Handelsplätze</vt:lpstr>
      <vt:lpstr>Handelsplätze</vt:lpstr>
      <vt:lpstr>Wohlverhaltensregeln</vt:lpstr>
      <vt:lpstr>Aktuelle Entwicklungen: Basel III</vt:lpstr>
      <vt:lpstr>Basel III</vt:lpstr>
      <vt:lpstr>Basel III</vt:lpstr>
      <vt:lpstr>Stand der verschiedenen Komponenten von Basel III und Umsetzung</vt:lpstr>
      <vt:lpstr>Warum Basel III?</vt:lpstr>
      <vt:lpstr>Basel IV</vt:lpstr>
      <vt:lpstr>Aktuelle Entwicklungen: Finanzmarktaufsicht</vt:lpstr>
      <vt:lpstr>Finanzmarktaufsicht</vt:lpstr>
      <vt:lpstr>Finanzmarktaufsicht: Single Supervisory Mechanism für die EU</vt:lpstr>
      <vt:lpstr>Aufsichtsrecht</vt:lpstr>
      <vt:lpstr>Aufsichtsrecht</vt:lpstr>
      <vt:lpstr>Aufsichtsrecht</vt:lpstr>
      <vt:lpstr>Deregulierung &amp; Liberalisierung </vt:lpstr>
      <vt:lpstr>Deregulierung &amp; Liberalisierung </vt:lpstr>
      <vt:lpstr>Deregulierung &amp; Liberalisierung </vt:lpstr>
      <vt:lpstr>Deregulierung &amp; Liberalisierung </vt:lpstr>
      <vt:lpstr>Finanzmarktaufsicht: European Banking Authority (EBA)</vt:lpstr>
      <vt:lpstr>Zielsetzung</vt:lpstr>
      <vt:lpstr>Finanzmarktaufsicht: European Securities and Markets Authority (ESMA) </vt:lpstr>
      <vt:lpstr>Zielsetzung:  </vt:lpstr>
      <vt:lpstr>Fernabsatzrichtlinie &amp;  Highlights</vt:lpstr>
      <vt:lpstr>Fernabsatzrichtlinie für Finanzdienstleister</vt:lpstr>
      <vt:lpstr>Fernabsatzrichtlinie für Finanzdienstleister</vt:lpstr>
      <vt:lpstr>Fernabsatzrichtlinie für Finanzdienstleister</vt:lpstr>
      <vt:lpstr>Highlights für den Finanzsektor</vt:lpstr>
      <vt:lpstr>Exkurse</vt:lpstr>
      <vt:lpstr>Corporate Governance</vt:lpstr>
      <vt:lpstr>Corporate Governance</vt:lpstr>
      <vt:lpstr>Corporate Governance</vt:lpstr>
      <vt:lpstr>Compliance</vt:lpstr>
      <vt:lpstr>Compliance</vt:lpstr>
      <vt:lpstr>Compliance</vt:lpstr>
      <vt:lpstr>Compliance Eckpfeiler</vt:lpstr>
      <vt:lpstr>Risikomanagement und Revision</vt:lpstr>
      <vt:lpstr>Risiko – ein Begriff mit vielen Facetten</vt:lpstr>
      <vt:lpstr>Wesentliche extern bedingte operationelle Risiken</vt:lpstr>
      <vt:lpstr>Management operationeller Risiken </vt:lpstr>
      <vt:lpstr>Risikomanagement und Revision</vt:lpstr>
      <vt:lpstr>Nachhaltige Finanzierungen – Sustainable Finance</vt:lpstr>
      <vt:lpstr>Nachhaltigkeit</vt:lpstr>
      <vt:lpstr>Sustainable Finance </vt:lpstr>
      <vt:lpstr>EU-Expert Groups on Sustainable Finance</vt:lpstr>
      <vt:lpstr>Aktionsplan der EU-Kommission</vt:lpstr>
      <vt:lpstr>EU Action Plan on Sustainable Finance</vt:lpstr>
      <vt:lpstr>PowerPoint-Präsentation</vt:lpstr>
      <vt:lpstr>Börsen in Zeiten des Internet</vt:lpstr>
      <vt:lpstr>Börsen im Zeitalter des Internet</vt:lpstr>
      <vt:lpstr>Stammfassung BörseG 1989 (BGBL 555/1989)</vt:lpstr>
      <vt:lpstr>Neuerungen im BörseG</vt:lpstr>
      <vt:lpstr>Finanzportal vs PC-Filiale</vt:lpstr>
      <vt:lpstr>Finanzportal vs PC-Filiale</vt:lpstr>
      <vt:lpstr>Die PC-Filiale und das Bankgeschäft</vt:lpstr>
      <vt:lpstr>New Economy vs Old Economy</vt:lpstr>
      <vt:lpstr>Ausblick &amp; Trends</vt:lpstr>
      <vt:lpstr>Blockchain</vt:lpstr>
      <vt:lpstr>Virtuelle Währungen</vt:lpstr>
      <vt:lpstr>IPO vs ICO</vt:lpstr>
      <vt:lpstr>PowerPoint-Präsentation</vt:lpstr>
      <vt:lpstr>Leselinks</vt:lpstr>
      <vt:lpstr>Leselinks</vt:lpstr>
      <vt:lpstr>Leselinks</vt:lpstr>
      <vt:lpstr>Lesetipps</vt:lpstr>
      <vt:lpstr>Literatur</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Gromit</dc:creator>
  <cp:lastModifiedBy>Gromit</cp:lastModifiedBy>
  <cp:revision>610</cp:revision>
  <cp:lastPrinted>2019-11-03T10:25:28Z</cp:lastPrinted>
  <dcterms:created xsi:type="dcterms:W3CDTF">2016-11-10T17:05:08Z</dcterms:created>
  <dcterms:modified xsi:type="dcterms:W3CDTF">2019-11-23T08:20:56Z</dcterms:modified>
</cp:coreProperties>
</file>